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37.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38.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36.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notesSlide37.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14.xml" ContentType="application/vnd.openxmlformats-officedocument.presentationml.notesSlide+xml"/>
  <Override PartName="/ppt/notesSlides/notesSlide38.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_rels/presentation.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11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132.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112.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95.xml.rels" ContentType="application/vnd.openxmlformats-package.relationships+xml"/>
  <Override PartName="/ppt/slideLayouts/_rels/slideLayout64.xml.rels" ContentType="application/vnd.openxmlformats-package.relationships+xml"/>
  <Override PartName="/ppt/slideLayouts/_rels/slideLayout9.xml.rels" ContentType="application/vnd.openxmlformats-package.relationships+xml"/>
  <Override PartName="/ppt/slideLayouts/_rels/slideLayout77.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65.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3.xml.rels" ContentType="application/vnd.openxmlformats-package.relationships+xml"/>
  <Override PartName="/ppt/slideLayouts/_rels/slideLayout45.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31.xml.rels" ContentType="application/vnd.openxmlformats-package.relationships+xml"/>
  <Override PartName="/ppt/slideLayouts/_rels/slideLayout59.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0.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21.xml.rels" ContentType="application/vnd.openxmlformats-package.relationships+xml"/>
  <Override PartName="/ppt/slideLayouts/_rels/slideLayout130.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51.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7.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2.xml" ContentType="application/vnd.openxmlformats-officedocument.presentationml.slideLayout+xml"/>
  <Override PartName="/ppt/slideLayouts/slideLayout130.xml" ContentType="application/vnd.openxmlformats-officedocument.presentationml.slideLayout+xml"/>
  <Override PartName="/ppt/slideLayouts/slideLayout5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3.xml" ContentType="application/vnd.openxmlformats-officedocument.presentationml.slideLayout+xml"/>
  <Override PartName="/ppt/slideLayouts/slideLayout131.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18.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132.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media/image29.png" ContentType="image/png"/>
  <Override PartName="/ppt/media/image26.png" ContentType="image/png"/>
  <Override PartName="/ppt/media/image25.png" ContentType="image/png"/>
  <Override PartName="/ppt/media/image24.png" ContentType="image/png"/>
  <Override PartName="/ppt/media/image11.jpeg" ContentType="image/jpeg"/>
  <Override PartName="/ppt/media/image22.png" ContentType="image/png"/>
  <Override PartName="/ppt/media/image21.png" ContentType="image/png"/>
  <Override PartName="/ppt/media/image19.png" ContentType="image/png"/>
  <Override PartName="/ppt/media/image17.png" ContentType="image/png"/>
  <Override PartName="/ppt/media/image16.jpeg" ContentType="image/jpeg"/>
  <Override PartName="/ppt/media/image14.png" ContentType="image/png"/>
  <Override PartName="/ppt/media/image10.jpeg" ContentType="image/jpeg"/>
  <Override PartName="/ppt/media/image1.jpeg" ContentType="image/jpeg"/>
  <Override PartName="/ppt/media/image47.png" ContentType="image/png"/>
  <Override PartName="/ppt/media/image50.wmf" ContentType="image/x-wmf"/>
  <Override PartName="/ppt/media/image2.jpeg" ContentType="image/jpeg"/>
  <Override PartName="/ppt/media/image20.png" ContentType="image/png"/>
  <Override PartName="/ppt/media/image15.png" ContentType="image/png"/>
  <Override PartName="/ppt/media/image3.jpeg" ContentType="image/jpeg"/>
  <Override PartName="/ppt/media/image30.png" ContentType="image/png"/>
  <Override PartName="/ppt/media/image27.png" ContentType="image/png"/>
  <Override PartName="/ppt/media/image32.png" ContentType="image/png"/>
  <Override PartName="/ppt/media/image33.png" ContentType="image/png"/>
  <Override PartName="/ppt/media/image40.png" ContentType="image/png"/>
  <Override PartName="/ppt/media/image41.png" ContentType="image/png"/>
  <Override PartName="/ppt/media/image42.png" ContentType="image/png"/>
  <Override PartName="/ppt/media/image43.png" ContentType="image/png"/>
  <Override PartName="/ppt/media/image35.png" ContentType="image/png"/>
  <Override PartName="/ppt/media/image5.jpeg" ContentType="image/jpeg"/>
  <Override PartName="/ppt/media/image45.jpeg" ContentType="image/jpeg"/>
  <Override PartName="/ppt/media/image46.wmf" ContentType="image/x-wmf"/>
  <Override PartName="/ppt/media/image36.png" ContentType="image/png"/>
  <Override PartName="/ppt/media/image48.png" ContentType="image/png"/>
  <Override PartName="/ppt/media/image37.png" ContentType="image/png"/>
  <Override PartName="/ppt/media/image49.png" ContentType="image/png"/>
  <Override PartName="/ppt/media/image31.png" ContentType="image/png"/>
  <Override PartName="/ppt/media/image39.png" ContentType="image/png"/>
  <Override PartName="/ppt/media/image9.png" ContentType="image/png"/>
  <Override PartName="/ppt/media/image18.png" ContentType="image/png"/>
  <Override PartName="/ppt/media/image6.jpeg" ContentType="image/jpeg"/>
  <Override PartName="/ppt/media/image38.png" ContentType="image/png"/>
  <Override PartName="/ppt/media/image8.jpeg" ContentType="image/jpeg"/>
  <Override PartName="/ppt/media/image7.jpeg" ContentType="image/jpeg"/>
  <Override PartName="/ppt/media/image28.png" ContentType="image/png"/>
  <Override PartName="/ppt/media/image44.png" ContentType="image/png"/>
  <Override PartName="/ppt/media/image13.jpeg" ContentType="image/jpeg"/>
  <Override PartName="/ppt/media/image23.png" ContentType="image/png"/>
  <Override PartName="/ppt/media/image12.jpeg" ContentType="image/jpeg"/>
  <Override PartName="/ppt/media/image34.png" ContentType="image/png"/>
  <Override PartName="/ppt/media/image4.png" ContentType="image/pn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400" spc="-1" strike="noStrike">
                <a:solidFill>
                  <a:srgbClr val="595959"/>
                </a:solidFill>
                <a:latin typeface="Gulim"/>
              </a:defRPr>
            </a:pPr>
            <a:r>
              <a:rPr b="0" lang="en-US" sz="1400" spc="-1" strike="noStrike">
                <a:solidFill>
                  <a:srgbClr val="595959"/>
                </a:solidFill>
                <a:latin typeface="Gulim"/>
              </a:rPr>
              <a:t>Professional Movers vs. DYI Moving: 
Short Distance</a:t>
            </a:r>
          </a:p>
        </c:rich>
      </c:tx>
      <c:overlay val="0"/>
      <c:spPr>
        <a:noFill/>
        <a:ln>
          <a:noFill/>
        </a:ln>
      </c:spPr>
    </c:title>
    <c:autoTitleDeleted val="0"/>
    <c:plotArea>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txPr>
              <a:bodyPr/>
              <a:lstStyle/>
              <a:p>
                <a:pPr>
                  <a:defRPr b="0" sz="1000" spc="-1" strike="noStrike">
                    <a:solidFill>
                      <a:srgbClr val="000000"/>
                    </a:solidFill>
                    <a:latin typeface="Gulim"/>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ser>
        <c:ser>
          <c:idx val="1"/>
          <c:order val="1"/>
          <c:tx>
            <c:strRef>
              <c:f>label 1</c:f>
              <c:strCache>
                <c:ptCount val="1"/>
                <c:pt idx="0">
                  <c:v>Estimated Cost of Professional Movers (50 miles)</c:v>
                </c:pt>
              </c:strCache>
            </c:strRef>
          </c:tx>
          <c:spPr>
            <a:solidFill>
              <a:srgbClr val="ed7d31"/>
            </a:solidFill>
            <a:ln>
              <a:noFill/>
            </a:ln>
          </c:spPr>
          <c:invertIfNegative val="0"/>
          <c:dLbls>
            <c:txPr>
              <a:bodyPr/>
              <a:lstStyle/>
              <a:p>
                <a:pPr>
                  <a:defRPr b="0" sz="1000" spc="-1" strike="noStrike">
                    <a:solidFill>
                      <a:srgbClr val="000000"/>
                    </a:solidFill>
                    <a:latin typeface="Gulim"/>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483.333333333333</c:v>
                </c:pt>
                <c:pt idx="1">
                  <c:v>583.333333333333</c:v>
                </c:pt>
                <c:pt idx="2">
                  <c:v>1175</c:v>
                </c:pt>
                <c:pt idx="3">
                  <c:v>1766.66666666667</c:v>
                </c:pt>
              </c:numCache>
            </c:numRef>
          </c:val>
        </c:ser>
        <c:gapWidth val="219"/>
        <c:overlap val="-27"/>
        <c:axId val="45367263"/>
        <c:axId val="99230082"/>
      </c:barChart>
      <c:catAx>
        <c:axId val="45367263"/>
        <c:scaling>
          <c:orientation val="minMax"/>
        </c:scaling>
        <c:delete val="0"/>
        <c:axPos val="b"/>
        <c:numFmt formatCode="[$-409]mm/dd/yyyy" sourceLinked="1"/>
        <c:majorTickMark val="none"/>
        <c:minorTickMark val="none"/>
        <c:tickLblPos val="nextTo"/>
        <c:spPr>
          <a:ln w="9360">
            <a:solidFill>
              <a:srgbClr val="d9d9d9"/>
            </a:solidFill>
            <a:round/>
          </a:ln>
        </c:spPr>
        <c:txPr>
          <a:bodyPr/>
          <a:lstStyle/>
          <a:p>
            <a:pPr>
              <a:defRPr b="0" sz="900" spc="-1" strike="noStrike">
                <a:solidFill>
                  <a:srgbClr val="595959"/>
                </a:solidFill>
                <a:latin typeface="Gulim"/>
              </a:defRPr>
            </a:pPr>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b="0" sz="900" spc="-1" strike="noStrike">
                <a:solidFill>
                  <a:srgbClr val="595959"/>
                </a:solidFill>
                <a:latin typeface="Gulim"/>
              </a:defRPr>
            </a:pPr>
          </a:p>
        </c:txPr>
        <c:crossAx val="45367263"/>
        <c:crosses val="autoZero"/>
        <c:crossBetween val="between"/>
      </c:valAx>
      <c:spPr>
        <a:noFill/>
        <a:ln>
          <a:noFill/>
        </a:ln>
      </c:spPr>
    </c:plotArea>
    <c:legend>
      <c:legendPos val="b"/>
      <c:overlay val="0"/>
      <c:spPr>
        <a:noFill/>
        <a:ln>
          <a:noFill/>
        </a:ln>
      </c:spPr>
      <c:txPr>
        <a:bodyPr/>
        <a:lstStyle/>
        <a:p>
          <a:pPr>
            <a:defRPr b="0" sz="900" spc="-1" strike="noStrike">
              <a:solidFill>
                <a:srgbClr val="595959"/>
              </a:solidFill>
              <a:latin typeface="Gulim"/>
            </a:defRPr>
          </a:pPr>
        </a:p>
      </c:txPr>
    </c:legend>
    <c:plotVisOnly val="1"/>
    <c:dispBlanksAs val="gap"/>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400" spc="-1" strike="noStrike">
                <a:solidFill>
                  <a:srgbClr val="595959"/>
                </a:solidFill>
                <a:latin typeface="Gulim"/>
              </a:defRPr>
            </a:pPr>
            <a:r>
              <a:rPr b="0" lang="en-US" sz="1400" spc="-1" strike="noStrike">
                <a:solidFill>
                  <a:srgbClr val="595959"/>
                </a:solidFill>
                <a:latin typeface="Gulim"/>
              </a:rPr>
              <a:t>Professional Movers vs. DYI Moving: Long Distance</a:t>
            </a:r>
          </a:p>
        </c:rich>
      </c:tx>
      <c:overlay val="0"/>
      <c:spPr>
        <a:noFill/>
        <a:ln>
          <a:noFill/>
        </a:ln>
      </c:spPr>
    </c:title>
    <c:autoTitleDeleted val="0"/>
    <c:plotArea>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txPr>
              <a:bodyPr/>
              <a:lstStyle/>
              <a:p>
                <a:pPr>
                  <a:defRPr b="0" sz="1000" spc="-1" strike="noStrike">
                    <a:solidFill>
                      <a:srgbClr val="000000"/>
                    </a:solidFill>
                    <a:latin typeface="Gulim"/>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ser>
        <c:ser>
          <c:idx val="1"/>
          <c:order val="1"/>
          <c:tx>
            <c:strRef>
              <c:f>label 1</c:f>
              <c:strCache>
                <c:ptCount val="1"/>
                <c:pt idx="0">
                  <c:v>Estimated Cost of Professional Movers (500 miles)</c:v>
                </c:pt>
              </c:strCache>
            </c:strRef>
          </c:tx>
          <c:spPr>
            <a:solidFill>
              <a:srgbClr val="ed7d31"/>
            </a:solidFill>
            <a:ln>
              <a:noFill/>
            </a:ln>
          </c:spPr>
          <c:invertIfNegative val="0"/>
          <c:dLbls>
            <c:txPr>
              <a:bodyPr/>
              <a:lstStyle/>
              <a:p>
                <a:pPr>
                  <a:defRPr b="0" sz="1000" spc="-1" strike="noStrike">
                    <a:solidFill>
                      <a:srgbClr val="000000"/>
                    </a:solidFill>
                    <a:latin typeface="Gulim"/>
                  </a:defRPr>
                </a:pPr>
              </a:p>
            </c:txPr>
            <c:dLblPos val="outEnd"/>
            <c:showLegendKey val="0"/>
            <c:showVal val="0"/>
            <c:showCatName val="0"/>
            <c:showSerName val="0"/>
            <c:showPercent val="0"/>
            <c:separator>; </c:separator>
            <c:showLeaderLines val="0"/>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ser>
        <c:gapWidth val="219"/>
        <c:overlap val="-27"/>
        <c:axId val="49213202"/>
        <c:axId val="10578677"/>
      </c:barChart>
      <c:catAx>
        <c:axId val="49213202"/>
        <c:scaling>
          <c:orientation val="minMax"/>
        </c:scaling>
        <c:delete val="0"/>
        <c:axPos val="b"/>
        <c:numFmt formatCode="[$-409]mm/dd/yyyy" sourceLinked="1"/>
        <c:majorTickMark val="none"/>
        <c:minorTickMark val="none"/>
        <c:tickLblPos val="nextTo"/>
        <c:spPr>
          <a:ln w="9360">
            <a:solidFill>
              <a:srgbClr val="d9d9d9"/>
            </a:solidFill>
            <a:round/>
          </a:ln>
        </c:spPr>
        <c:txPr>
          <a:bodyPr/>
          <a:lstStyle/>
          <a:p>
            <a:pPr>
              <a:defRPr b="0" sz="900" spc="-1" strike="noStrike">
                <a:solidFill>
                  <a:srgbClr val="595959"/>
                </a:solidFill>
                <a:latin typeface="Gulim"/>
              </a:defRPr>
            </a:pPr>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b="0" sz="900" spc="-1" strike="noStrike">
                <a:solidFill>
                  <a:srgbClr val="595959"/>
                </a:solidFill>
                <a:latin typeface="Gulim"/>
              </a:defRPr>
            </a:pPr>
          </a:p>
        </c:txPr>
        <c:crossAx val="49213202"/>
        <c:crosses val="autoZero"/>
        <c:crossBetween val="between"/>
      </c:valAx>
      <c:spPr>
        <a:noFill/>
        <a:ln>
          <a:noFill/>
        </a:ln>
      </c:spPr>
    </c:plotArea>
    <c:legend>
      <c:legendPos val="b"/>
      <c:overlay val="0"/>
      <c:spPr>
        <a:noFill/>
        <a:ln>
          <a:noFill/>
        </a:ln>
      </c:spPr>
      <c:txPr>
        <a:bodyPr/>
        <a:lstStyle/>
        <a:p>
          <a:pPr>
            <a:defRPr b="0" sz="900" spc="-1" strike="noStrike">
              <a:solidFill>
                <a:srgbClr val="595959"/>
              </a:solidFill>
              <a:latin typeface="Gulim"/>
            </a:defRPr>
          </a:pPr>
        </a:p>
      </c:txPr>
    </c:legend>
    <c:plotVisOnly val="1"/>
    <c:dispBlanksAs val="gap"/>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pieChart>
        <c:varyColors val="1"/>
        <c:ser>
          <c:idx val="0"/>
          <c:order val="0"/>
          <c:tx>
            <c:strRef>
              <c:f>label 0</c:f>
              <c:strCache>
                <c:ptCount val="1"/>
                <c:pt idx="0">
                  <c:v>Movers</c:v>
                </c:pt>
              </c:strCache>
            </c:strRef>
          </c:tx>
          <c:spPr>
            <a:solidFill>
              <a:srgbClr val="4472c4"/>
            </a:solidFill>
            <a:ln>
              <a:noFill/>
            </a:ln>
          </c:spPr>
          <c:explosion val="2"/>
          <c:dPt>
            <c:idx val="0"/>
            <c:explosion val="2"/>
            <c:spPr>
              <a:solidFill>
                <a:srgbClr val="4472c4"/>
              </a:solidFill>
              <a:ln w="19080">
                <a:solidFill>
                  <a:srgbClr val="ffffff"/>
                </a:solidFill>
                <a:round/>
              </a:ln>
            </c:spPr>
          </c:dPt>
          <c:dPt>
            <c:idx val="1"/>
            <c:explosion val="2"/>
            <c:spPr>
              <a:solidFill>
                <a:srgbClr val="ed7d31"/>
              </a:solidFill>
              <a:ln w="19080">
                <a:solidFill>
                  <a:srgbClr val="ffffff"/>
                </a:solidFill>
                <a:round/>
              </a:ln>
            </c:spPr>
          </c:dPt>
          <c:dLbls>
            <c:numFmt formatCode="0.00%" sourceLinked="0"/>
            <c:dLbl>
              <c:idx val="0"/>
              <c:numFmt formatCode="0.00%" sourceLinked="0"/>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dLbl>
            <c:dLbl>
              <c:idx val="1"/>
              <c:numFmt formatCode="0.00%" sourceLinked="0"/>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dLbl>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showLeaderLines val="0"/>
          </c:dLbls>
          <c:cat>
            <c:strRef>
              <c:f>categories</c:f>
              <c:strCache>
                <c:ptCount val="2"/>
                <c:pt idx="0">
                  <c:v>DIY Move</c:v>
                </c:pt>
                <c:pt idx="1">
                  <c:v>Move With Professionals</c:v>
                </c:pt>
              </c:strCache>
            </c:strRef>
          </c:cat>
          <c:val>
            <c:numRef>
              <c:f>0</c:f>
              <c:numCache>
                <c:formatCode>General</c:formatCode>
                <c:ptCount val="2"/>
                <c:pt idx="0">
                  <c:v>0.783</c:v>
                </c:pt>
                <c:pt idx="1">
                  <c:v>0.217</c:v>
                </c:pt>
              </c:numCache>
            </c:numRef>
          </c:val>
        </c:ser>
        <c:firstSliceAng val="0"/>
      </c:pieChart>
      <c:spPr>
        <a:noFill/>
        <a:ln>
          <a:noFill/>
        </a:ln>
      </c:spPr>
    </c:plotArea>
    <c:legend>
      <c:legendPos val="b"/>
      <c:overlay val="0"/>
      <c:spPr>
        <a:noFill/>
        <a:ln>
          <a:noFill/>
        </a:ln>
      </c:spPr>
      <c:txPr>
        <a:bodyPr/>
        <a:lstStyle/>
        <a:p>
          <a:pPr>
            <a:defRPr b="0" sz="1197" spc="-1" strike="noStrike">
              <a:solidFill>
                <a:srgbClr val="595959"/>
              </a:solidFill>
              <a:latin typeface="Gulim"/>
            </a:defRPr>
          </a:pPr>
        </a:p>
      </c:txPr>
    </c:legend>
    <c:plotVisOnly val="1"/>
    <c:dispBlanksAs val="gap"/>
  </c:chart>
  <c:spPr>
    <a:noFill/>
    <a:ln w="9360">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pieChart>
        <c:varyColors val="1"/>
        <c:ser>
          <c:idx val="0"/>
          <c:order val="0"/>
          <c:tx>
            <c:strRef>
              <c:f>label 0</c:f>
              <c:strCache>
                <c:ptCount val="1"/>
                <c:pt idx="0">
                  <c:v>Movers</c:v>
                </c:pt>
              </c:strCache>
            </c:strRef>
          </c:tx>
          <c:spPr>
            <a:solidFill>
              <a:srgbClr val="4472c4"/>
            </a:solidFill>
            <a:ln>
              <a:noFill/>
            </a:ln>
          </c:spPr>
          <c:explosion val="2"/>
          <c:dPt>
            <c:idx val="0"/>
            <c:explosion val="2"/>
            <c:spPr>
              <a:solidFill>
                <a:srgbClr val="4472c4"/>
              </a:solidFill>
              <a:ln w="19080">
                <a:solidFill>
                  <a:srgbClr val="ffffff"/>
                </a:solidFill>
                <a:round/>
              </a:ln>
            </c:spPr>
          </c:dPt>
          <c:dPt>
            <c:idx val="1"/>
            <c:explosion val="2"/>
            <c:spPr>
              <a:solidFill>
                <a:srgbClr val="ed7d31"/>
              </a:solidFill>
              <a:ln w="19080">
                <a:solidFill>
                  <a:srgbClr val="ffffff"/>
                </a:solidFill>
                <a:round/>
              </a:ln>
            </c:spPr>
          </c:dPt>
          <c:dLbls>
            <c:numFmt formatCode="0.00%" sourceLinked="0"/>
            <c:dLbl>
              <c:idx val="0"/>
              <c:numFmt formatCode="0.00%" sourceLinked="0"/>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dLbl>
            <c:dLbl>
              <c:idx val="1"/>
              <c:numFmt formatCode="0.00%" sourceLinked="0"/>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dLbl>
            <c:txPr>
              <a:bodyPr/>
              <a:lstStyle/>
              <a:p>
                <a:pPr>
                  <a:defRPr b="0" sz="1197" spc="-1" strike="noStrike">
                    <a:solidFill>
                      <a:srgbClr val="404040"/>
                    </a:solidFill>
                    <a:latin typeface="Gulim"/>
                  </a:defRPr>
                </a:pPr>
              </a:p>
            </c:txPr>
            <c:dLblPos val="outEnd"/>
            <c:showLegendKey val="0"/>
            <c:showVal val="0"/>
            <c:showCatName val="0"/>
            <c:showSerName val="0"/>
            <c:showPercent val="1"/>
            <c:separator>
</c:separator>
            <c:showLeaderLines val="0"/>
          </c:dLbls>
          <c:cat>
            <c:strRef>
              <c:f>categories</c:f>
              <c:strCache>
                <c:ptCount val="2"/>
                <c:pt idx="0">
                  <c:v>DIY Move</c:v>
                </c:pt>
                <c:pt idx="1">
                  <c:v>Move With Professionals</c:v>
                </c:pt>
              </c:strCache>
            </c:strRef>
          </c:cat>
          <c:val>
            <c:numRef>
              <c:f>0</c:f>
              <c:numCache>
                <c:formatCode>General</c:formatCode>
                <c:ptCount val="2"/>
                <c:pt idx="0">
                  <c:v>0.783</c:v>
                </c:pt>
                <c:pt idx="1">
                  <c:v>0.217</c:v>
                </c:pt>
              </c:numCache>
            </c:numRef>
          </c:val>
        </c:ser>
        <c:firstSliceAng val="0"/>
      </c:pieChart>
      <c:spPr>
        <a:noFill/>
        <a:ln>
          <a:noFill/>
        </a:ln>
      </c:spPr>
    </c:plotArea>
    <c:legend>
      <c:legendPos val="b"/>
      <c:overlay val="0"/>
      <c:spPr>
        <a:noFill/>
        <a:ln>
          <a:noFill/>
        </a:ln>
      </c:spPr>
      <c:txPr>
        <a:bodyPr/>
        <a:lstStyle/>
        <a:p>
          <a:pPr>
            <a:defRPr b="0" sz="1197" spc="-1" strike="noStrike">
              <a:solidFill>
                <a:srgbClr val="595959"/>
              </a:solidFill>
              <a:latin typeface="Gulim"/>
            </a:defRPr>
          </a:pPr>
        </a:p>
      </c:txPr>
    </c:legend>
    <c:plotVisOnly val="1"/>
    <c:dispBlanksAs val="gap"/>
  </c:chart>
  <c:spPr>
    <a:noFill/>
    <a:ln w="9360">
      <a:noFill/>
    </a:ln>
  </c:spPr>
</c:chartSpace>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Average</c:v>
                </c:pt>
              </c:strCache>
            </c:strRef>
          </c:tx>
          <c:spPr>
            <a:gradFill>
              <a:gsLst>
                <a:gs pos="0">
                  <a:srgbClr val="8d8d8d"/>
                </a:gs>
                <a:gs pos="100000">
                  <a:srgbClr val="7e7e7e"/>
                </a:gs>
              </a:gsLst>
              <a:lin ang="5400000"/>
            </a:gradFill>
            <a:ln>
              <a:noFill/>
            </a:ln>
          </c:spPr>
          <c:invertIfNegative val="0"/>
          <c:dLbls>
            <c:txPr>
              <a:bodyPr/>
              <a:lstStyle/>
              <a:p>
                <a:pPr>
                  <a:defRPr b="0" sz="1000" spc="-1" strike="noStrike">
                    <a:solidFill>
                      <a:srgbClr val="ffffff"/>
                    </a:solidFill>
                    <a:latin typeface="Gulim"/>
                  </a:defRPr>
                </a:pPr>
              </a:p>
            </c:txPr>
            <c:dLblPos val="outEnd"/>
            <c:showLegendKey val="0"/>
            <c:showVal val="0"/>
            <c:showCatName val="0"/>
            <c:showSerName val="0"/>
            <c:showPercent val="0"/>
            <c:separator>; </c:separator>
            <c:showLeaderLines val="0"/>
          </c:dLbls>
          <c:cat>
            <c:strRef>
              <c:f>categories</c:f>
              <c:strCach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strCache>
            </c:strRef>
          </c:cat>
          <c:val>
            <c:numRef>
              <c:f>0</c:f>
              <c:numCache>
                <c:formatCode>General</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ser>
        <c:ser>
          <c:idx val="1"/>
          <c:order val="1"/>
          <c:tx>
            <c:strRef>
              <c:f>label 1</c:f>
              <c:strCache>
                <c:ptCount val="1"/>
                <c:pt idx="0">
                  <c:v>High Rate</c:v>
                </c:pt>
              </c:strCache>
            </c:strRef>
          </c:tx>
          <c:spPr>
            <a:gradFill>
              <a:gsLst>
                <a:gs pos="0">
                  <a:srgbClr val="a16782"/>
                </a:gs>
                <a:gs pos="100000">
                  <a:srgbClr val="994b71"/>
                </a:gs>
              </a:gsLst>
              <a:lin ang="5400000"/>
            </a:gradFill>
            <a:ln>
              <a:noFill/>
            </a:ln>
          </c:spPr>
          <c:invertIfNegative val="0"/>
          <c:dLbls>
            <c:txPr>
              <a:bodyPr/>
              <a:lstStyle/>
              <a:p>
                <a:pPr>
                  <a:defRPr b="0" sz="1000" spc="-1" strike="noStrike">
                    <a:solidFill>
                      <a:srgbClr val="ffffff"/>
                    </a:solidFill>
                    <a:latin typeface="Gulim"/>
                  </a:defRPr>
                </a:pPr>
              </a:p>
            </c:txPr>
            <c:dLblPos val="outEnd"/>
            <c:showLegendKey val="0"/>
            <c:showVal val="0"/>
            <c:showCatName val="0"/>
            <c:showSerName val="0"/>
            <c:showPercent val="0"/>
            <c:separator>; </c:separator>
            <c:showLeaderLines val="0"/>
          </c:dLbls>
          <c:cat>
            <c:strRef>
              <c:f>categories</c:f>
              <c:strCach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strCache>
            </c:strRef>
          </c:cat>
          <c:val>
            <c:numRef>
              <c:f>1</c:f>
              <c:numCache>
                <c:formatCode>General</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ser>
        <c:gapWidth val="100"/>
        <c:overlap val="-24"/>
        <c:axId val="10977600"/>
        <c:axId val="72648237"/>
      </c:barChart>
      <c:catAx>
        <c:axId val="10977600"/>
        <c:scaling>
          <c:orientation val="minMax"/>
        </c:scaling>
        <c:delete val="0"/>
        <c:axPos val="b"/>
        <c:numFmt formatCode="[$-409]mm/dd/yyyy" sourceLinked="1"/>
        <c:majorTickMark val="none"/>
        <c:minorTickMark val="none"/>
        <c:tickLblPos val="nextTo"/>
        <c:spPr>
          <a:ln w="12600">
            <a:solidFill>
              <a:srgbClr val="ffffff"/>
            </a:solidFill>
            <a:round/>
          </a:ln>
        </c:spPr>
        <c:txPr>
          <a:bodyPr/>
          <a:lstStyle/>
          <a:p>
            <a:pPr>
              <a:defRPr b="0" sz="1197" spc="-1" strike="noStrike">
                <a:solidFill>
                  <a:srgbClr val="ffffff"/>
                </a:solidFill>
                <a:latin typeface="Gulim"/>
              </a:defRPr>
            </a:pPr>
          </a:p>
        </c:txPr>
        <c:crossAx val="72648237"/>
        <c:crosses val="autoZero"/>
        <c:auto val="1"/>
        <c:lblAlgn val="ctr"/>
        <c:lblOffset val="100"/>
        <c:noMultiLvlLbl val="0"/>
      </c:catAx>
      <c:valAx>
        <c:axId val="72648237"/>
        <c:scaling>
          <c:orientation val="minMax"/>
        </c:scaling>
        <c:delete val="0"/>
        <c:axPos val="l"/>
        <c:majorGridlines>
          <c:spPr>
            <a:ln w="9360">
              <a:solidFill>
                <a:srgbClr val="ffffff"/>
              </a:solidFill>
              <a:round/>
            </a:ln>
          </c:spPr>
        </c:majorGridlines>
        <c:numFmt formatCode="\$#,##0.00" sourceLinked="0"/>
        <c:majorTickMark val="none"/>
        <c:minorTickMark val="none"/>
        <c:tickLblPos val="nextTo"/>
        <c:spPr>
          <a:ln w="6480">
            <a:noFill/>
          </a:ln>
        </c:spPr>
        <c:txPr>
          <a:bodyPr/>
          <a:lstStyle/>
          <a:p>
            <a:pPr>
              <a:defRPr b="0" sz="1197" spc="-1" strike="noStrike">
                <a:solidFill>
                  <a:srgbClr val="ffffff"/>
                </a:solidFill>
                <a:latin typeface="Gulim"/>
              </a:defRPr>
            </a:pPr>
          </a:p>
        </c:txPr>
        <c:crossAx val="10977600"/>
        <c:crosses val="autoZero"/>
        <c:crossBetween val="between"/>
      </c:valAx>
      <c:spPr>
        <a:noFill/>
        <a:ln>
          <a:noFill/>
        </a:ln>
      </c:spPr>
    </c:plotArea>
    <c:legend>
      <c:legendPos val="b"/>
      <c:overlay val="0"/>
      <c:spPr>
        <a:noFill/>
        <a:ln>
          <a:noFill/>
        </a:ln>
      </c:spPr>
      <c:txPr>
        <a:bodyPr/>
        <a:lstStyle/>
        <a:p>
          <a:pPr>
            <a:defRPr b="0" sz="1197" spc="-1" strike="noStrike">
              <a:solidFill>
                <a:srgbClr val="ffffff"/>
              </a:solidFill>
              <a:latin typeface="Gulim"/>
            </a:defRPr>
          </a:pPr>
        </a:p>
      </c:txPr>
    </c:legend>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ffffff"/>
                </a:solidFill>
                <a:latin typeface="Gulim"/>
              </a:rPr>
              <a:t>Click to move the slide</a:t>
            </a:r>
            <a:endParaRPr b="0" lang="en-US" sz="1800" spc="-1" strike="noStrike">
              <a:solidFill>
                <a:srgbClr val="ffffff"/>
              </a:solidFill>
              <a:latin typeface="Gulim"/>
            </a:endParaRPr>
          </a:p>
        </p:txBody>
      </p:sp>
      <p:sp>
        <p:nvSpPr>
          <p:cNvPr id="52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53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53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53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53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E250F633-1EE3-4172-98B0-2004640CEAA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sldImg"/>
          </p:nvPr>
        </p:nvSpPr>
        <p:spPr>
          <a:xfrm>
            <a:off x="685800" y="1143000"/>
            <a:ext cx="5486040" cy="3085920"/>
          </a:xfrm>
          <a:prstGeom prst="rect">
            <a:avLst/>
          </a:prstGeom>
        </p:spPr>
      </p:sp>
      <p:sp>
        <p:nvSpPr>
          <p:cNvPr id="84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This slide is a non-animated version of the following slide. (Title Slide)</a:t>
            </a:r>
            <a:endParaRPr b="0" lang="en-US" sz="2000" spc="-1" strike="noStrike">
              <a:latin typeface="Arial"/>
            </a:endParaRPr>
          </a:p>
        </p:txBody>
      </p:sp>
      <p:sp>
        <p:nvSpPr>
          <p:cNvPr id="84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3FCA06F-CD2E-42E0-AF56-7527AD11538D}" type="slidenum">
              <a:rPr b="0" lang="en-US" sz="1200" spc="-1" strike="noStrike">
                <a:latin typeface="Times New Roman"/>
              </a:rPr>
              <a:t>&lt;number&gt;</a:t>
            </a:fld>
            <a:endParaRPr b="0" lang="en-US" sz="1200" spc="-1" strike="noStrike">
              <a:latin typeface="Times New Roman"/>
            </a:endParaRPr>
          </a:p>
        </p:txBody>
      </p:sp>
      <p:sp>
        <p:nvSpPr>
          <p:cNvPr id="845"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sldImg"/>
          </p:nvPr>
        </p:nvSpPr>
        <p:spPr>
          <a:xfrm>
            <a:off x="685800" y="1143000"/>
            <a:ext cx="5486040" cy="308592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29BA0EF-DFF4-4797-A571-3A3195E6DC96}" type="slidenum">
              <a:rPr b="0" lang="en-US" sz="1200" spc="-1" strike="noStrike">
                <a:latin typeface="Times New Roman"/>
              </a:rPr>
              <a:t>&lt;number&gt;</a:t>
            </a:fld>
            <a:endParaRPr b="0" lang="en-US" sz="1200" spc="-1" strike="noStrike">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685800" y="1143000"/>
            <a:ext cx="5486040" cy="308592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7B4D95A-6A4C-45B8-8E11-CD9B4E0C216D}" type="slidenum">
              <a:rPr b="0" lang="en-US" sz="1200" spc="-1" strike="noStrike">
                <a:latin typeface="Times New Roman"/>
              </a:rPr>
              <a:t>&lt;number&gt;</a:t>
            </a:fld>
            <a:endParaRPr b="0" lang="en-US" sz="1200" spc="-1" strike="noStrike">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685800" y="1143000"/>
            <a:ext cx="5486040" cy="308592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B1C7717-6B34-44D0-B1AC-E0B4EEC5E649}" type="slidenum">
              <a:rPr b="0" lang="en-US" sz="1200" spc="-1" strike="noStrike">
                <a:latin typeface="Times New Roman"/>
              </a:rPr>
              <a:t>&lt;number&gt;</a:t>
            </a:fld>
            <a:endParaRPr b="0" lang="en-US" sz="1200" spc="-1" strike="noStrike">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sldImg"/>
          </p:nvPr>
        </p:nvSpPr>
        <p:spPr>
          <a:xfrm>
            <a:off x="685800" y="1143000"/>
            <a:ext cx="5486040" cy="308592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Source for image https://www.realtor.com/advice/move/unpack-like-a-pro/</a:t>
            </a:r>
            <a:endParaRPr b="0" lang="en-US" sz="2000" spc="-1" strike="noStrike">
              <a:latin typeface="Arial"/>
            </a:endParaRPr>
          </a:p>
        </p:txBody>
      </p:sp>
      <p:sp>
        <p:nvSpPr>
          <p:cNvPr id="892"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p>
            <a:pPr algn="r">
              <a:lnSpc>
                <a:spcPct val="100000"/>
              </a:lnSpc>
            </a:pPr>
            <a:fld id="{E4184843-E950-405D-A526-CD568B49AAF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685800" y="1143000"/>
            <a:ext cx="5486040" cy="308592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CB5B3A4-D994-4D1F-AB6A-187ED5FA351A}" type="slidenum">
              <a:rPr b="0" lang="en-US" sz="1200" spc="-1" strike="noStrike">
                <a:latin typeface="Times New Roman"/>
              </a:rPr>
              <a:t>&lt;number&gt;</a:t>
            </a:fld>
            <a:endParaRPr b="0" lang="en-US" sz="1200" spc="-1" strike="noStrike">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685800" y="1143000"/>
            <a:ext cx="5486040" cy="308592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935AE5B-41B1-4550-9C8C-50884B45A22C}" type="slidenum">
              <a:rPr b="0" lang="en-US" sz="1200" spc="-1" strike="noStrike">
                <a:latin typeface="Times New Roman"/>
              </a:rPr>
              <a:t>&lt;number&gt;</a:t>
            </a:fld>
            <a:endParaRPr b="0" lang="en-US" sz="1200" spc="-1" strike="noStrike">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PlaceHolder 1"/>
          <p:cNvSpPr>
            <a:spLocks noGrp="1"/>
          </p:cNvSpPr>
          <p:nvPr>
            <p:ph type="sldImg"/>
          </p:nvPr>
        </p:nvSpPr>
        <p:spPr>
          <a:xfrm>
            <a:off x="685800" y="1143000"/>
            <a:ext cx="5486040" cy="308592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75BFA12-F8FE-4503-A450-293D59C7BE8A}" type="slidenum">
              <a:rPr b="0" lang="en-US" sz="1200" spc="-1" strike="noStrike">
                <a:latin typeface="Times New Roman"/>
              </a:rPr>
              <a:t>&lt;number&gt;</a:t>
            </a:fld>
            <a:endParaRPr b="0" lang="en-US" sz="1200" spc="-1" strike="noStrike">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685800" y="1143000"/>
            <a:ext cx="5486040" cy="308592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p>
            <a:pPr algn="r">
              <a:lnSpc>
                <a:spcPct val="100000"/>
              </a:lnSpc>
            </a:pPr>
            <a:fld id="{350B13D3-8A33-4374-8FB9-D0309CED7C4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685800" y="1143000"/>
            <a:ext cx="5486040" cy="3085920"/>
          </a:xfrm>
          <a:prstGeom prst="rect">
            <a:avLst/>
          </a:prstGeom>
        </p:spPr>
      </p:sp>
      <p:sp>
        <p:nvSpPr>
          <p:cNvPr id="8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This slide is an animated version of the previous slide. (Title slide)</a:t>
            </a:r>
            <a:endParaRPr b="0" lang="en-US" sz="2000" spc="-1" strike="noStrike">
              <a:latin typeface="Arial"/>
            </a:endParaRPr>
          </a:p>
        </p:txBody>
      </p:sp>
      <p:sp>
        <p:nvSpPr>
          <p:cNvPr id="84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8F016F6-10C6-4179-A9B7-C0F8B4107621}" type="slidenum">
              <a:rPr b="0" lang="en-US" sz="1200" spc="-1" strike="noStrike">
                <a:latin typeface="Times New Roman"/>
              </a:rPr>
              <a:t>&lt;number&gt;</a:t>
            </a:fld>
            <a:endParaRPr b="0" lang="en-US" sz="1200" spc="-1" strike="noStrike">
              <a:latin typeface="Times New Roman"/>
            </a:endParaRPr>
          </a:p>
        </p:txBody>
      </p:sp>
      <p:sp>
        <p:nvSpPr>
          <p:cNvPr id="849"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sldImg"/>
          </p:nvPr>
        </p:nvSpPr>
        <p:spPr>
          <a:xfrm>
            <a:off x="685800" y="1143000"/>
            <a:ext cx="5486040" cy="308592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544D6F2-3FAF-4E6B-A479-70C7CF19A1C6}" type="slidenum">
              <a:rPr b="0" lang="en-US" sz="1200" spc="-1" strike="noStrike">
                <a:latin typeface="Times New Roman"/>
              </a:rPr>
              <a:t>&lt;number&gt;</a:t>
            </a:fld>
            <a:endParaRPr b="0" lang="en-US" sz="1200" spc="-1" strike="noStrike">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685800" y="1143000"/>
            <a:ext cx="5486040" cy="308592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p>
            <a:pPr algn="r">
              <a:lnSpc>
                <a:spcPct val="100000"/>
              </a:lnSpc>
            </a:pPr>
            <a:fld id="{9E373934-B542-492C-9F89-3C2F0478DBFB}"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685800" y="1143000"/>
            <a:ext cx="5486040" cy="308592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3F7967D-A124-428C-AF19-E721EE2D32F9}" type="slidenum">
              <a:rPr b="0" lang="en-US" sz="1200" spc="-1" strike="noStrike">
                <a:latin typeface="Times New Roman"/>
              </a:rPr>
              <a:t>&lt;number&gt;</a:t>
            </a:fld>
            <a:endParaRPr b="0" lang="en-US" sz="1200" spc="-1" strike="noStrike">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PlaceHolder 1"/>
          <p:cNvSpPr>
            <a:spLocks noGrp="1"/>
          </p:cNvSpPr>
          <p:nvPr>
            <p:ph type="sldImg"/>
          </p:nvPr>
        </p:nvSpPr>
        <p:spPr>
          <a:xfrm>
            <a:off x="685800" y="1143000"/>
            <a:ext cx="5486040" cy="3085920"/>
          </a:xfrm>
          <a:prstGeom prst="rect">
            <a:avLst/>
          </a:prstGeom>
        </p:spPr>
      </p:sp>
      <p:sp>
        <p:nvSpPr>
          <p:cNvPr id="92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End of presentation.</a:t>
            </a:r>
            <a:endParaRPr b="0" lang="en-US" sz="2000" spc="-1" strike="noStrike">
              <a:latin typeface="Arial"/>
            </a:endParaRPr>
          </a:p>
        </p:txBody>
      </p:sp>
      <p:sp>
        <p:nvSpPr>
          <p:cNvPr id="9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5AC5534-CDC7-4444-8345-A65B45EBCCC1}" type="slidenum">
              <a:rPr b="0" lang="en-US" sz="1200" spc="-1" strike="noStrike">
                <a:latin typeface="Times New Roman"/>
              </a:rPr>
              <a:t>&lt;number&gt;</a:t>
            </a:fld>
            <a:endParaRPr b="0" lang="en-US" sz="1200" spc="-1" strike="noStrike">
              <a:latin typeface="Times New Roman"/>
            </a:endParaRPr>
          </a:p>
        </p:txBody>
      </p:sp>
      <p:sp>
        <p:nvSpPr>
          <p:cNvPr id="925"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685800" y="1143000"/>
            <a:ext cx="5486040" cy="308592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856C896-D207-466C-9662-73D3BE261E20}" type="slidenum">
              <a:rPr b="0" lang="en-US" sz="1200" spc="-1" strike="noStrike">
                <a:latin typeface="Times New Roman"/>
              </a:rPr>
              <a:t>&lt;number&gt;</a:t>
            </a:fld>
            <a:endParaRPr b="0" lang="en-US" sz="1200" spc="-1" strike="noStrike">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sldImg"/>
          </p:nvPr>
        </p:nvSpPr>
        <p:spPr>
          <a:xfrm>
            <a:off x="685800" y="1143000"/>
            <a:ext cx="5486040" cy="308592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2B7C257-927A-4AC6-801C-8E9EC74AAF5F}" type="slidenum">
              <a:rPr b="0" lang="en-US" sz="1200" spc="-1" strike="noStrike">
                <a:latin typeface="Times New Roman"/>
              </a:rPr>
              <a:t>&lt;number&gt;</a:t>
            </a:fld>
            <a:endParaRPr b="0" lang="en-US" sz="1200" spc="-1" strike="noStrike">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sldImg"/>
          </p:nvPr>
        </p:nvSpPr>
        <p:spPr>
          <a:xfrm>
            <a:off x="685800" y="1143000"/>
            <a:ext cx="5486040" cy="308592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CCF79C8-1CC1-4825-9072-4FB553739BC0}" type="slidenum">
              <a:rPr b="0" lang="en-US" sz="1200" spc="-1" strike="noStrike">
                <a:latin typeface="Times New Roman"/>
              </a:rPr>
              <a:t>&lt;number&gt;</a:t>
            </a:fld>
            <a:endParaRPr b="0" lang="en-US" sz="1200" spc="-1" strike="noStrike">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sldImg"/>
          </p:nvPr>
        </p:nvSpPr>
        <p:spPr>
          <a:xfrm>
            <a:off x="685800" y="1143000"/>
            <a:ext cx="5486040" cy="3085920"/>
          </a:xfrm>
          <a:prstGeom prst="rect">
            <a:avLst/>
          </a:prstGeom>
        </p:spPr>
      </p:sp>
      <p:sp>
        <p:nvSpPr>
          <p:cNvPr id="93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3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F3FB812-07E3-4DA2-8597-2C5D423D6B27}" type="slidenum">
              <a:rPr b="0" lang="en-US" sz="1200" spc="-1" strike="noStrike">
                <a:latin typeface="Times New Roman"/>
              </a:rPr>
              <a:t>&lt;number&gt;</a:t>
            </a:fld>
            <a:endParaRPr b="0" lang="en-US" sz="1200" spc="-1" strike="noStrike">
              <a:latin typeface="Times New Roman"/>
            </a:endParaRPr>
          </a:p>
        </p:txBody>
      </p:sp>
      <p:sp>
        <p:nvSpPr>
          <p:cNvPr id="937"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685800" y="1143000"/>
            <a:ext cx="5486040" cy="3085920"/>
          </a:xfrm>
          <a:prstGeom prst="rect">
            <a:avLst/>
          </a:prstGeom>
        </p:spPr>
      </p:sp>
      <p:sp>
        <p:nvSpPr>
          <p:cNvPr id="93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TODO: remove?  May not necissary</a:t>
            </a:r>
            <a:endParaRPr b="0" lang="en-US" sz="2000" spc="-1" strike="noStrike">
              <a:latin typeface="Arial"/>
            </a:endParaRPr>
          </a:p>
        </p:txBody>
      </p:sp>
      <p:sp>
        <p:nvSpPr>
          <p:cNvPr id="940"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941" name="TextShape 4"/>
          <p:cNvSpPr txBox="1"/>
          <p:nvPr/>
        </p:nvSpPr>
        <p:spPr>
          <a:xfrm>
            <a:off x="3884760" y="8685360"/>
            <a:ext cx="2971440" cy="458280"/>
          </a:xfrm>
          <a:prstGeom prst="rect">
            <a:avLst/>
          </a:prstGeom>
          <a:noFill/>
          <a:ln>
            <a:noFill/>
          </a:ln>
        </p:spPr>
        <p:txBody>
          <a:bodyPr anchor="b">
            <a:noAutofit/>
          </a:bodyPr>
          <a:p>
            <a:pPr algn="r">
              <a:lnSpc>
                <a:spcPct val="100000"/>
              </a:lnSpc>
            </a:pPr>
            <a:fld id="{721F8317-5BD5-4B3F-84CA-CF691AA445D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685800" y="1143000"/>
            <a:ext cx="5486040" cy="3085920"/>
          </a:xfrm>
          <a:prstGeom prst="rect">
            <a:avLst/>
          </a:prstGeom>
        </p:spPr>
      </p:sp>
      <p:sp>
        <p:nvSpPr>
          <p:cNvPr id="94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4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819F145-C8E8-479D-B20D-92C59EB7051B}" type="slidenum">
              <a:rPr b="0" lang="en-US" sz="1200" spc="-1" strike="noStrike">
                <a:latin typeface="Times New Roman"/>
              </a:rPr>
              <a:t>&lt;number&gt;</a:t>
            </a:fld>
            <a:endParaRPr b="0" lang="en-US" sz="1200" spc="-1" strike="noStrike">
              <a:latin typeface="Times New Roman"/>
            </a:endParaRPr>
          </a:p>
        </p:txBody>
      </p:sp>
      <p:sp>
        <p:nvSpPr>
          <p:cNvPr id="945"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685800" y="1143000"/>
            <a:ext cx="5486040" cy="3085920"/>
          </a:xfrm>
          <a:prstGeom prst="rect">
            <a:avLst/>
          </a:prstGeom>
        </p:spPr>
      </p:sp>
      <p:sp>
        <p:nvSpPr>
          <p:cNvPr id="94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48"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949" name="TextShape 4"/>
          <p:cNvSpPr txBox="1"/>
          <p:nvPr/>
        </p:nvSpPr>
        <p:spPr>
          <a:xfrm>
            <a:off x="3884760" y="8685360"/>
            <a:ext cx="2971440" cy="458280"/>
          </a:xfrm>
          <a:prstGeom prst="rect">
            <a:avLst/>
          </a:prstGeom>
          <a:noFill/>
          <a:ln>
            <a:noFill/>
          </a:ln>
        </p:spPr>
        <p:txBody>
          <a:bodyPr anchor="b">
            <a:noAutofit/>
          </a:bodyPr>
          <a:p>
            <a:pPr algn="r">
              <a:lnSpc>
                <a:spcPct val="100000"/>
              </a:lnSpc>
            </a:pPr>
            <a:fld id="{3D0181CC-CFB9-4E4E-AF55-AD2DF8A81CD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685800" y="1143000"/>
            <a:ext cx="5486040" cy="3085920"/>
          </a:xfrm>
          <a:prstGeom prst="rect">
            <a:avLst/>
          </a:prstGeom>
        </p:spPr>
      </p:sp>
      <p:sp>
        <p:nvSpPr>
          <p:cNvPr id="95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52"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953" name="TextShape 4"/>
          <p:cNvSpPr txBox="1"/>
          <p:nvPr/>
        </p:nvSpPr>
        <p:spPr>
          <a:xfrm>
            <a:off x="3884760" y="8685360"/>
            <a:ext cx="2971440" cy="458280"/>
          </a:xfrm>
          <a:prstGeom prst="rect">
            <a:avLst/>
          </a:prstGeom>
          <a:noFill/>
          <a:ln>
            <a:noFill/>
          </a:ln>
        </p:spPr>
        <p:txBody>
          <a:bodyPr anchor="b">
            <a:noAutofit/>
          </a:bodyPr>
          <a:p>
            <a:pPr algn="r">
              <a:lnSpc>
                <a:spcPct val="100000"/>
              </a:lnSpc>
            </a:pPr>
            <a:fld id="{7D201BBB-E009-49A7-8B06-94EADC47A02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685800" y="1143000"/>
            <a:ext cx="5486040" cy="3085920"/>
          </a:xfrm>
          <a:prstGeom prst="rect">
            <a:avLst/>
          </a:prstGeom>
        </p:spPr>
      </p:sp>
      <p:sp>
        <p:nvSpPr>
          <p:cNvPr id="95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5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6C80653-7979-4CBD-BC39-5E50864CD49D}" type="slidenum">
              <a:rPr b="0" lang="en-US" sz="1200" spc="-1" strike="noStrike">
                <a:latin typeface="Times New Roman"/>
              </a:rPr>
              <a:t>&lt;number&gt;</a:t>
            </a:fld>
            <a:endParaRPr b="0" lang="en-US" sz="1200" spc="-1" strike="noStrike">
              <a:latin typeface="Times New Roman"/>
            </a:endParaRPr>
          </a:p>
        </p:txBody>
      </p:sp>
      <p:sp>
        <p:nvSpPr>
          <p:cNvPr id="957"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685800" y="1143000"/>
            <a:ext cx="5486040" cy="3085920"/>
          </a:xfrm>
          <a:prstGeom prst="rect">
            <a:avLst/>
          </a:prstGeom>
        </p:spPr>
      </p:sp>
      <p:sp>
        <p:nvSpPr>
          <p:cNvPr id="95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96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435919E-865E-4BAB-B2A8-817C6E69BEE4}" type="slidenum">
              <a:rPr b="0" lang="en-US" sz="1200" spc="-1" strike="noStrike">
                <a:latin typeface="Times New Roman"/>
              </a:rPr>
              <a:t>&lt;number&gt;</a:t>
            </a:fld>
            <a:endParaRPr b="0" lang="en-US" sz="1200" spc="-1" strike="noStrike">
              <a:latin typeface="Times New Roman"/>
            </a:endParaRPr>
          </a:p>
        </p:txBody>
      </p:sp>
      <p:sp>
        <p:nvSpPr>
          <p:cNvPr id="961"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685800" y="1143000"/>
            <a:ext cx="5486040" cy="308592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06A2BCB-9A96-4AC3-83B9-85C7D6A9AFAD}" type="slidenum">
              <a:rPr b="0" lang="en-US" sz="1200" spc="-1" strike="noStrike">
                <a:latin typeface="Times New Roman"/>
              </a:rPr>
              <a:t>&lt;number&gt;</a:t>
            </a:fld>
            <a:endParaRPr b="0" lang="en-US" sz="1200" spc="-1" strike="noStrike">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685800" y="1143000"/>
            <a:ext cx="5486040" cy="308592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TODO: change the graphic to something more subtle (Completed by Lance)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Photo source: https://www.theritemove.com/2019/09/30/game-plan-making-sure-you-pack-up-everything-of-importance/</a:t>
            </a:r>
            <a:endParaRPr b="0" lang="en-US" sz="2000" spc="-1" strike="noStrike">
              <a:latin typeface="Arial"/>
            </a:endParaRPr>
          </a:p>
        </p:txBody>
      </p:sp>
      <p:sp>
        <p:nvSpPr>
          <p:cNvPr id="860"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p>
            <a:pPr algn="r">
              <a:lnSpc>
                <a:spcPct val="100000"/>
              </a:lnSpc>
            </a:pPr>
            <a:fld id="{78E77810-DCCD-4211-A6D7-310EDB3E406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685800" y="1143000"/>
            <a:ext cx="5486040" cy="308592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https://www.hireahelper.com/movers-academy/on-the-job/estimating-job-times/</a:t>
            </a:r>
            <a:endParaRPr b="0" lang="en-US" sz="2000" spc="-1" strike="noStrike">
              <a:latin typeface="Arial"/>
            </a:endParaRPr>
          </a:p>
          <a:p>
            <a:pPr marL="216000" indent="-216000">
              <a:lnSpc>
                <a:spcPct val="100000"/>
              </a:lnSpc>
            </a:pPr>
            <a:r>
              <a:rPr b="0" lang="en-US" sz="2000" spc="-1" strike="noStrike">
                <a:latin typeface="Arial"/>
              </a:rPr>
              <a:t>https://www.uhaul.com/Reservations/RatesTrucks/</a:t>
            </a:r>
            <a:endParaRPr b="0" lang="en-US" sz="2000" spc="-1" strike="noStrike">
              <a:latin typeface="Arial"/>
            </a:endParaRPr>
          </a:p>
          <a:p>
            <a:pPr marL="216000" indent="-216000">
              <a:lnSpc>
                <a:spcPct val="100000"/>
              </a:lnSpc>
            </a:pPr>
            <a:r>
              <a:rPr b="0" lang="en-US" sz="2000" spc="-1" strike="noStrike">
                <a:latin typeface="Arial"/>
              </a:rPr>
              <a:t>https://www.move.org/average-cost-truck-rental/</a:t>
            </a:r>
            <a:endParaRPr b="0" lang="en-US" sz="2000" spc="-1" strike="noStrike">
              <a:latin typeface="Arial"/>
            </a:endParaRPr>
          </a:p>
          <a:p>
            <a:pPr marL="216000" indent="-216000">
              <a:lnSpc>
                <a:spcPct val="100000"/>
              </a:lnSpc>
            </a:pPr>
            <a:r>
              <a:rPr b="0" lang="en-US" sz="2000" spc="-1" strike="noStrike">
                <a:latin typeface="Arial"/>
              </a:rPr>
              <a:t>https://www.victoryvan.com/moving-and-storage/how-long-takes-move-new-house</a:t>
            </a:r>
            <a:endParaRPr b="0" lang="en-US" sz="2000" spc="-1" strike="noStrike">
              <a:latin typeface="Arial"/>
            </a:endParaRPr>
          </a:p>
          <a:p>
            <a:pPr marL="216000" indent="-216000">
              <a:lnSpc>
                <a:spcPct val="100000"/>
              </a:lnSpc>
            </a:pPr>
            <a:r>
              <a:rPr b="0" lang="en-US" sz="2000" spc="-1" strike="noStrike">
                <a:latin typeface="Arial"/>
              </a:rPr>
              <a:t>https://www.movers.com/moving-guides/moving-four-bedroom-house-costs.html</a:t>
            </a:r>
            <a:endParaRPr b="0" lang="en-US" sz="2000" spc="-1" strike="noStrike">
              <a:latin typeface="Arial"/>
            </a:endParaRPr>
          </a:p>
          <a:p>
            <a:pPr marL="216000" indent="-216000">
              <a:lnSpc>
                <a:spcPct val="100000"/>
              </a:lnSpc>
            </a:pPr>
            <a:r>
              <a:rPr b="0" lang="en-US" sz="2000" spc="-1" strike="noStrike">
                <a:latin typeface="Arial"/>
              </a:rPr>
              <a:t>TODO: adjust the header sizes for the graphs</a:t>
            </a:r>
            <a:endParaRPr b="0" lang="en-US" sz="2000" spc="-1" strike="noStrike">
              <a:latin typeface="Arial"/>
            </a:endParaRPr>
          </a:p>
        </p:txBody>
      </p:sp>
      <p:sp>
        <p:nvSpPr>
          <p:cNvPr id="864"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p>
            <a:pPr algn="r">
              <a:lnSpc>
                <a:spcPct val="100000"/>
              </a:lnSpc>
            </a:pPr>
            <a:fld id="{7BE466D6-35EA-457D-86CE-C7CBC1B1A7E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sldImg"/>
          </p:nvPr>
        </p:nvSpPr>
        <p:spPr>
          <a:xfrm>
            <a:off x="685800" y="1143000"/>
            <a:ext cx="5486040" cy="308592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TODO: Change graphic, change top from “How many boxes” to “How do I pack my belongings?”</a:t>
            </a:r>
            <a:endParaRPr b="0" lang="en-US" sz="2000" spc="-1" strike="noStrike">
              <a:latin typeface="Arial"/>
            </a:endParaRPr>
          </a:p>
          <a:p>
            <a:pPr marL="216000" indent="-216000">
              <a:lnSpc>
                <a:spcPct val="100000"/>
              </a:lnSpc>
            </a:pPr>
            <a:r>
              <a:rPr b="0" lang="en-US" sz="2000" spc="-1" strike="noStrike">
                <a:latin typeface="Arial"/>
              </a:rPr>
              <a:t>Change “pack the truck” to “load the truck”</a:t>
            </a:r>
            <a:endParaRPr b="0" lang="en-US" sz="2000" spc="-1" strike="noStrike">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p>
            <a:pPr algn="r">
              <a:lnSpc>
                <a:spcPct val="100000"/>
              </a:lnSpc>
            </a:pPr>
            <a:fld id="{A8AD8C77-ACC0-4418-833A-4BAC6955ACC3}"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685800" y="1143000"/>
            <a:ext cx="5486040" cy="308592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3EB72E1-091D-42B3-B4AB-64EE94584751}" type="slidenum">
              <a:rPr b="0" lang="en-US" sz="1200" spc="-1" strike="noStrike">
                <a:latin typeface="Times New Roman"/>
              </a:rPr>
              <a:t>&lt;number&gt;</a:t>
            </a:fld>
            <a:endParaRPr b="0" lang="en-US" sz="1200" spc="-1" strike="noStrike">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685800" y="1143000"/>
            <a:ext cx="5486040" cy="308592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BC09374-15A5-492A-B55D-B9B2072597B5}" type="slidenum">
              <a:rPr b="0" lang="en-US" sz="1200" spc="-1" strike="noStrike">
                <a:latin typeface="Times New Roman"/>
              </a:rPr>
              <a:t>&lt;number&gt;</a:t>
            </a:fld>
            <a:endParaRPr b="0" lang="en-US" sz="1200" spc="-1" strike="noStrike">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p>
            <a:endParaRPr b="0" lang="en-US" sz="2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2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2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fffff"/>
              </a:solidFill>
              <a:latin typeface="Gulim"/>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0" name="Group 1"/>
          <p:cNvGrpSpPr/>
          <p:nvPr/>
        </p:nvGrpSpPr>
        <p:grpSpPr>
          <a:xfrm>
            <a:off x="87480" y="6091200"/>
            <a:ext cx="693360" cy="695160"/>
            <a:chOff x="87480" y="6091200"/>
            <a:chExt cx="693360" cy="695160"/>
          </a:xfrm>
        </p:grpSpPr>
        <p:sp>
          <p:nvSpPr>
            <p:cNvPr id="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ffffff"/>
                </a:solidFill>
                <a:latin typeface="Gulim"/>
              </a:rPr>
              <a:t>Click to edit Master title style</a:t>
            </a:r>
            <a:endParaRPr b="0" lang="en-US" sz="6000" spc="-1" strike="noStrike">
              <a:solidFill>
                <a:srgbClr val="ffffff"/>
              </a:solidFill>
              <a:latin typeface="Gulim"/>
            </a:endParaRPr>
          </a:p>
        </p:txBody>
      </p:sp>
      <p:sp>
        <p:nvSpPr>
          <p:cNvPr id="8" name="PlaceHolder 9"/>
          <p:cNvSpPr>
            <a:spLocks noGrp="1"/>
          </p:cNvSpPr>
          <p:nvPr>
            <p:ph type="dt"/>
          </p:nvPr>
        </p:nvSpPr>
        <p:spPr>
          <a:xfrm>
            <a:off x="838080" y="6311880"/>
            <a:ext cx="2742840" cy="545760"/>
          </a:xfrm>
          <a:prstGeom prst="rect">
            <a:avLst/>
          </a:prstGeom>
        </p:spPr>
        <p:txBody>
          <a:bodyPr anchor="ctr">
            <a:noAutofit/>
          </a:bodyPr>
          <a:p>
            <a:pPr>
              <a:lnSpc>
                <a:spcPct val="100000"/>
              </a:lnSpc>
            </a:pPr>
            <a:fld id="{0ACFE92B-5F90-40A5-9F3C-6C0333880C03}" type="datetime1">
              <a:rPr b="1" lang="en-US" sz="1200" spc="-1" strike="noStrike">
                <a:solidFill>
                  <a:srgbClr val="ffffff"/>
                </a:solidFill>
                <a:latin typeface="Gulim"/>
              </a:rPr>
              <a:t>10/08/2020</a:t>
            </a:fld>
            <a:endParaRPr b="0" lang="en-US" sz="1200" spc="-1" strike="noStrike">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5337C849-1A0E-4999-85DA-811C1501772B}" type="slidenum">
              <a:rPr b="1" lang="en-US" sz="1200" spc="-1" strike="noStrike">
                <a:solidFill>
                  <a:srgbClr val="ffffff"/>
                </a:solidFill>
                <a:latin typeface="Gulim"/>
              </a:rPr>
              <a:t>&lt;number&gt;</a:t>
            </a:fld>
            <a:endParaRPr b="0" lang="en-US" sz="1200" spc="-1" strike="noStrike">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fffff"/>
                </a:solidFill>
                <a:latin typeface="Gulim"/>
              </a:rPr>
              <a:t>Click to edit the outline text format</a:t>
            </a:r>
            <a:endParaRPr b="0" lang="en-US" sz="28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Second Outline Level</a:t>
            </a:r>
            <a:endParaRPr b="0" lang="en-US" sz="2000" spc="-1" strike="noStrike">
              <a:solidFill>
                <a:srgbClr val="ffffff"/>
              </a:solidFill>
              <a:latin typeface="Gulim"/>
            </a:endParaRPr>
          </a:p>
          <a:p>
            <a:pPr lvl="2" marL="1296000" indent="-288000">
              <a:spcBef>
                <a:spcPts val="850"/>
              </a:spcBef>
              <a:buClr>
                <a:srgbClr val="000000"/>
              </a:buClr>
              <a:buSzPct val="45000"/>
              <a:buFont typeface="Wingdings" charset="2"/>
              <a:buChar char=""/>
            </a:pPr>
            <a:r>
              <a:rPr b="0" lang="en-US" sz="1800" spc="-1" strike="noStrike">
                <a:solidFill>
                  <a:srgbClr val="ffffff"/>
                </a:solidFill>
                <a:latin typeface="Gulim"/>
              </a:rPr>
              <a:t>Third Outline Level</a:t>
            </a:r>
            <a:endParaRPr b="0" lang="en-US" sz="1800" spc="-1" strike="noStrike">
              <a:solidFill>
                <a:srgbClr val="ffffff"/>
              </a:solidFill>
              <a:latin typeface="Gulim"/>
            </a:endParaRPr>
          </a:p>
          <a:p>
            <a:pPr lvl="3" marL="1728000" indent="-216000">
              <a:spcBef>
                <a:spcPts val="567"/>
              </a:spcBef>
              <a:buClr>
                <a:srgbClr val="000000"/>
              </a:buClr>
              <a:buSzPct val="75000"/>
              <a:buFont typeface="Symbol" charset="2"/>
              <a:buChar char=""/>
            </a:pPr>
            <a:r>
              <a:rPr b="0" lang="en-US" sz="1800" spc="-1" strike="noStrike">
                <a:solidFill>
                  <a:srgbClr val="ffffff"/>
                </a:solidFill>
                <a:latin typeface="Gulim"/>
              </a:rPr>
              <a:t>Fourth Outline Level</a:t>
            </a:r>
            <a:endParaRPr b="0" lang="en-US" sz="1800" spc="-1" strike="noStrike">
              <a:solidFill>
                <a:srgbClr val="ffffff"/>
              </a:solidFill>
              <a:latin typeface="Gulim"/>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Gulim"/>
              </a:rPr>
              <a:t>Fifth Outline Level</a:t>
            </a:r>
            <a:endParaRPr b="0" lang="en-US" sz="2000" spc="-1" strike="noStrike">
              <a:solidFill>
                <a:srgbClr val="ffffff"/>
              </a:solidFill>
              <a:latin typeface="Gulim"/>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Gulim"/>
              </a:rPr>
              <a:t>Sixth Outline Level</a:t>
            </a:r>
            <a:endParaRPr b="0" lang="en-US" sz="2000" spc="-1" strike="noStrike">
              <a:solidFill>
                <a:srgbClr val="ffffff"/>
              </a:solidFill>
              <a:latin typeface="Gulim"/>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Gulim"/>
              </a:rPr>
              <a:t>Seventh Outline Level</a:t>
            </a:r>
            <a:endParaRPr b="0" lang="en-US" sz="2000" spc="-1" strike="noStrike">
              <a:solidFill>
                <a:srgbClr val="ffffff"/>
              </a:solidFill>
              <a:latin typeface="Gulim"/>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445" name="PlaceHolder 9"/>
          <p:cNvSpPr>
            <a:spLocks noGrp="1"/>
          </p:cNvSpPr>
          <p:nvPr>
            <p:ph type="body"/>
          </p:nvPr>
        </p:nvSpPr>
        <p:spPr>
          <a:xfrm>
            <a:off x="60948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46" name="PlaceHolder 10"/>
          <p:cNvSpPr>
            <a:spLocks noGrp="1"/>
          </p:cNvSpPr>
          <p:nvPr>
            <p:ph type="body"/>
          </p:nvPr>
        </p:nvSpPr>
        <p:spPr>
          <a:xfrm>
            <a:off x="623196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91"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p>
            <a:pPr>
              <a:lnSpc>
                <a:spcPct val="100000"/>
              </a:lnSpc>
            </a:pPr>
            <a:fld id="{A6AD04B5-BF85-49A1-A96E-7C9EB63060E4}" type="datetime1">
              <a:rPr b="1" lang="en-US" sz="1200" spc="-1" strike="noStrike">
                <a:solidFill>
                  <a:srgbClr val="ffffff"/>
                </a:solidFill>
                <a:latin typeface="Gulim"/>
              </a:rPr>
              <a:t>10/08/2020</a:t>
            </a:fld>
            <a:endParaRPr b="0" lang="en-US" sz="1200" spc="-1" strike="noStrike">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D0357B2A-671A-4411-B829-EEA73F42010D}" type="slidenum">
              <a:rPr b="1" lang="en-US" sz="1200" spc="-1" strike="noStrike">
                <a:solidFill>
                  <a:srgbClr val="ffffff"/>
                </a:solidFill>
                <a:latin typeface="Gulim"/>
              </a:rPr>
              <a:t>&lt;number&gt;</a:t>
            </a:fld>
            <a:endParaRPr b="0" lang="en-US" sz="1200" spc="-1" strike="noStrike">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ffffff"/>
                </a:solidFill>
                <a:latin typeface="Gulim"/>
              </a:rPr>
              <a:t>Click to edit Master title style</a:t>
            </a:r>
            <a:endParaRPr b="0" lang="en-US" sz="4400" spc="-1" strike="noStrike">
              <a:solidFill>
                <a:srgbClr val="ffffff"/>
              </a:solidFill>
              <a:latin typeface="Gulim"/>
            </a:endParaRPr>
          </a:p>
        </p:txBody>
      </p:sp>
      <p:sp>
        <p:nvSpPr>
          <p:cNvPr id="59"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fffff"/>
                </a:solidFill>
                <a:latin typeface="Gulim"/>
              </a:rPr>
              <a:t>Click to edit the outline text format</a:t>
            </a:r>
            <a:endParaRPr b="0" lang="en-US" sz="28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Second Outline Level</a:t>
            </a:r>
            <a:endParaRPr b="0" lang="en-US" sz="2000" spc="-1" strike="noStrike">
              <a:solidFill>
                <a:srgbClr val="ffffff"/>
              </a:solidFill>
              <a:latin typeface="Gulim"/>
            </a:endParaRPr>
          </a:p>
          <a:p>
            <a:pPr lvl="2" marL="1296000" indent="-288000">
              <a:spcBef>
                <a:spcPts val="850"/>
              </a:spcBef>
              <a:buClr>
                <a:srgbClr val="000000"/>
              </a:buClr>
              <a:buSzPct val="45000"/>
              <a:buFont typeface="Wingdings" charset="2"/>
              <a:buChar char=""/>
            </a:pPr>
            <a:r>
              <a:rPr b="0" lang="en-US" sz="1800" spc="-1" strike="noStrike">
                <a:solidFill>
                  <a:srgbClr val="ffffff"/>
                </a:solidFill>
                <a:latin typeface="Gulim"/>
              </a:rPr>
              <a:t>Third Outline Level</a:t>
            </a:r>
            <a:endParaRPr b="0" lang="en-US" sz="1800" spc="-1" strike="noStrike">
              <a:solidFill>
                <a:srgbClr val="ffffff"/>
              </a:solidFill>
              <a:latin typeface="Gulim"/>
            </a:endParaRPr>
          </a:p>
          <a:p>
            <a:pPr lvl="3" marL="1728000" indent="-216000">
              <a:spcBef>
                <a:spcPts val="567"/>
              </a:spcBef>
              <a:buClr>
                <a:srgbClr val="000000"/>
              </a:buClr>
              <a:buSzPct val="75000"/>
              <a:buFont typeface="Symbol" charset="2"/>
              <a:buChar char=""/>
            </a:pPr>
            <a:r>
              <a:rPr b="0" lang="en-US" sz="1800" spc="-1" strike="noStrike">
                <a:solidFill>
                  <a:srgbClr val="ffffff"/>
                </a:solidFill>
                <a:latin typeface="Gulim"/>
              </a:rPr>
              <a:t>Fourth Outline Level</a:t>
            </a:r>
            <a:endParaRPr b="0" lang="en-US" sz="1800" spc="-1" strike="noStrike">
              <a:solidFill>
                <a:srgbClr val="ffffff"/>
              </a:solidFill>
              <a:latin typeface="Gulim"/>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Gulim"/>
              </a:rPr>
              <a:t>Fifth Outline Level</a:t>
            </a:r>
            <a:endParaRPr b="0" lang="en-US" sz="2000" spc="-1" strike="noStrike">
              <a:solidFill>
                <a:srgbClr val="ffffff"/>
              </a:solidFill>
              <a:latin typeface="Gulim"/>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Gulim"/>
              </a:rPr>
              <a:t>Sixth Outline Level</a:t>
            </a:r>
            <a:endParaRPr b="0" lang="en-US" sz="2000" spc="-1" strike="noStrike">
              <a:solidFill>
                <a:srgbClr val="ffffff"/>
              </a:solidFill>
              <a:latin typeface="Gulim"/>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Gulim"/>
              </a:rPr>
              <a:t>Seventh Outline Level</a:t>
            </a:r>
            <a:endParaRPr b="0" lang="en-US" sz="2000" spc="-1" strike="noStrike">
              <a:solidFill>
                <a:srgbClr val="ffffff"/>
              </a:solidFill>
              <a:latin typeface="Gulim"/>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69000">
              <a:srgbClr val="ffffff"/>
            </a:gs>
            <a:gs pos="100000">
              <a:srgbClr val="6dd1a1"/>
            </a:gs>
          </a:gsLst>
          <a:lin ang="5400000"/>
        </a:gradFill>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Gulim"/>
              </a:rPr>
              <a:t>Click to edit Master title style</a:t>
            </a:r>
            <a:endParaRPr b="0" lang="en-US" sz="4400" spc="-1" strike="noStrike">
              <a:solidFill>
                <a:srgbClr val="000000"/>
              </a:solidFill>
              <a:latin typeface="Gulim"/>
            </a:endParaRPr>
          </a:p>
        </p:txBody>
      </p:sp>
      <p:sp>
        <p:nvSpPr>
          <p:cNvPr id="104" name="PlaceHolder 9"/>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105" name="PlaceHolder 10"/>
          <p:cNvSpPr>
            <a:spLocks noGrp="1"/>
          </p:cNvSpPr>
          <p:nvPr>
            <p:ph type="dt"/>
          </p:nvPr>
        </p:nvSpPr>
        <p:spPr>
          <a:xfrm>
            <a:off x="838080" y="6311880"/>
            <a:ext cx="2742840" cy="545760"/>
          </a:xfrm>
          <a:prstGeom prst="rect">
            <a:avLst/>
          </a:prstGeom>
        </p:spPr>
        <p:txBody>
          <a:bodyPr anchor="ctr">
            <a:noAutofit/>
          </a:bodyPr>
          <a:p>
            <a:pPr>
              <a:lnSpc>
                <a:spcPct val="100000"/>
              </a:lnSpc>
            </a:pPr>
            <a:fld id="{C4247B71-37B9-4BD5-B825-09A38FD488D6}" type="datetime1">
              <a:rPr b="1" lang="en-US" sz="1200" spc="-1" strike="noStrike">
                <a:solidFill>
                  <a:srgbClr val="ffffff"/>
                </a:solidFill>
                <a:latin typeface="Gulim"/>
              </a:rPr>
              <a:t>10/08/2020</a:t>
            </a:fld>
            <a:endParaRPr b="0" lang="en-US" sz="1200" spc="-1" strike="noStrike">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9EC62932-661E-4883-AC98-1164EEFD9A2A}"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ffffff"/>
                </a:solidFill>
                <a:latin typeface="Gulim"/>
              </a:rPr>
              <a:t>Click to edit Master title style</a:t>
            </a:r>
            <a:endParaRPr b="0" lang="en-US" sz="4400" spc="-1" strike="noStrike">
              <a:solidFill>
                <a:srgbClr val="ffffff"/>
              </a:solidFill>
              <a:latin typeface="Gulim"/>
            </a:endParaRPr>
          </a:p>
        </p:txBody>
      </p:sp>
      <p:sp>
        <p:nvSpPr>
          <p:cNvPr id="152" name="PlaceHolder 9"/>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Click to edit Master text styles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Second level</a:t>
            </a:r>
            <a:endParaRPr b="0" lang="en-US" sz="2400" spc="-1" strike="noStrike">
              <a:solidFill>
                <a:srgbClr val="ffffff"/>
              </a:solidFill>
              <a:latin typeface="Gulim"/>
            </a:endParaRPr>
          </a:p>
          <a:p>
            <a:pPr lvl="2" marL="1143000" indent="-228240">
              <a:lnSpc>
                <a:spcPct val="90000"/>
              </a:lnSpc>
              <a:spcBef>
                <a:spcPts val="499"/>
              </a:spcBef>
              <a:buClr>
                <a:srgbClr val="ffffff"/>
              </a:buClr>
              <a:buFont typeface="Arial"/>
              <a:buChar char="•"/>
            </a:pPr>
            <a:r>
              <a:rPr b="0" lang="en-US" sz="2000" spc="-1" strike="noStrike">
                <a:solidFill>
                  <a:srgbClr val="ffffff"/>
                </a:solidFill>
                <a:latin typeface="Gulim"/>
              </a:rPr>
              <a:t>Third level</a:t>
            </a:r>
            <a:endParaRPr b="0" lang="en-US" sz="2000" spc="-1" strike="noStrike">
              <a:solidFill>
                <a:srgbClr val="ffffff"/>
              </a:solidFill>
              <a:latin typeface="Gulim"/>
            </a:endParaRPr>
          </a:p>
          <a:p>
            <a:pPr lvl="3" marL="1600200" indent="-228240">
              <a:lnSpc>
                <a:spcPct val="90000"/>
              </a:lnSpc>
              <a:spcBef>
                <a:spcPts val="499"/>
              </a:spcBef>
              <a:buClr>
                <a:srgbClr val="ffffff"/>
              </a:buClr>
              <a:buFont typeface="Arial"/>
              <a:buChar char="•"/>
            </a:pPr>
            <a:r>
              <a:rPr b="0" lang="en-US" sz="1800" spc="-1" strike="noStrike">
                <a:solidFill>
                  <a:srgbClr val="ffffff"/>
                </a:solidFill>
                <a:latin typeface="Gulim"/>
              </a:rPr>
              <a:t>Fourth level</a:t>
            </a:r>
            <a:endParaRPr b="0" lang="en-US" sz="1800" spc="-1" strike="noStrike">
              <a:solidFill>
                <a:srgbClr val="ffffff"/>
              </a:solidFill>
              <a:latin typeface="Gulim"/>
            </a:endParaRPr>
          </a:p>
          <a:p>
            <a:pPr lvl="4" marL="2057400" indent="-228240">
              <a:lnSpc>
                <a:spcPct val="90000"/>
              </a:lnSpc>
              <a:spcBef>
                <a:spcPts val="499"/>
              </a:spcBef>
              <a:buClr>
                <a:srgbClr val="ffffff"/>
              </a:buClr>
              <a:buFont typeface="Arial"/>
              <a:buChar char="•"/>
            </a:pPr>
            <a:r>
              <a:rPr b="0" lang="en-US" sz="1800" spc="-1" strike="noStrike">
                <a:solidFill>
                  <a:srgbClr val="ffffff"/>
                </a:solidFill>
                <a:latin typeface="Gulim"/>
              </a:rPr>
              <a:t>Fifth level</a:t>
            </a:r>
            <a:endParaRPr b="0" lang="en-US" sz="1800" spc="-1" strike="noStrike">
              <a:solidFill>
                <a:srgbClr val="ffffff"/>
              </a:solidFill>
              <a:latin typeface="Gulim"/>
            </a:endParaRPr>
          </a:p>
        </p:txBody>
      </p:sp>
      <p:sp>
        <p:nvSpPr>
          <p:cNvPr id="153" name="PlaceHolder 10"/>
          <p:cNvSpPr>
            <a:spLocks noGrp="1"/>
          </p:cNvSpPr>
          <p:nvPr>
            <p:ph type="dt"/>
          </p:nvPr>
        </p:nvSpPr>
        <p:spPr>
          <a:xfrm>
            <a:off x="838080" y="6311880"/>
            <a:ext cx="2742840" cy="545760"/>
          </a:xfrm>
          <a:prstGeom prst="rect">
            <a:avLst/>
          </a:prstGeom>
        </p:spPr>
        <p:txBody>
          <a:bodyPr anchor="ctr">
            <a:noAutofit/>
          </a:bodyPr>
          <a:p>
            <a:pPr>
              <a:lnSpc>
                <a:spcPct val="100000"/>
              </a:lnSpc>
            </a:pPr>
            <a:fld id="{3F0205D0-9D1E-4C44-B4EA-4490D58E35D8}" type="datetime1">
              <a:rPr b="1" lang="en-US" sz="1200" spc="-1" strike="noStrike">
                <a:solidFill>
                  <a:srgbClr val="ffffff"/>
                </a:solidFill>
                <a:latin typeface="Gulim"/>
              </a:rPr>
              <a:t>10/08/2020</a:t>
            </a:fld>
            <a:endParaRPr b="0" lang="en-US" sz="1200" spc="-1" strike="noStrike">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9A61822E-11C4-42CE-9F25-EF571CA1A230}"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ffffff"/>
                </a:solidFill>
                <a:latin typeface="Gulim"/>
              </a:rPr>
              <a:t>Click to edit Master title style</a:t>
            </a:r>
            <a:endParaRPr b="0" lang="en-US" sz="4400" spc="-1" strike="noStrike">
              <a:solidFill>
                <a:srgbClr val="ffffff"/>
              </a:solidFill>
              <a:latin typeface="Gulim"/>
            </a:endParaRPr>
          </a:p>
        </p:txBody>
      </p:sp>
      <p:sp>
        <p:nvSpPr>
          <p:cNvPr id="200" name="PlaceHolder 9"/>
          <p:cNvSpPr>
            <a:spLocks noGrp="1"/>
          </p:cNvSpPr>
          <p:nvPr>
            <p:ph type="dt"/>
          </p:nvPr>
        </p:nvSpPr>
        <p:spPr>
          <a:xfrm>
            <a:off x="838080" y="6311880"/>
            <a:ext cx="2742840" cy="545760"/>
          </a:xfrm>
          <a:prstGeom prst="rect">
            <a:avLst/>
          </a:prstGeom>
        </p:spPr>
        <p:txBody>
          <a:bodyPr anchor="ctr">
            <a:noAutofit/>
          </a:bodyPr>
          <a:p>
            <a:pPr>
              <a:lnSpc>
                <a:spcPct val="100000"/>
              </a:lnSpc>
            </a:pPr>
            <a:fld id="{64D70870-9BBF-45B3-86A7-5CA95AF03C68}" type="datetime1">
              <a:rPr b="1" lang="en-US" sz="1200" spc="-1" strike="noStrike">
                <a:solidFill>
                  <a:srgbClr val="ffffff"/>
                </a:solidFill>
                <a:latin typeface="Gulim"/>
              </a:rPr>
              <a:t>10/08/2020</a:t>
            </a:fld>
            <a:endParaRPr b="0" lang="en-US" sz="1200" spc="-1" strike="noStrike">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27C033E0-FC10-4E4E-9E1D-2105F1407EE0}" type="slidenum">
              <a:rPr b="1" lang="en-US" sz="1200" spc="-1" strike="noStrike">
                <a:solidFill>
                  <a:srgbClr val="ffffff"/>
                </a:solidFill>
                <a:latin typeface="Gulim"/>
              </a:rPr>
              <a:t>&lt;number&gt;</a:t>
            </a:fld>
            <a:endParaRPr b="0" lang="en-US" sz="1200" spc="-1" strike="noStrike">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fffff"/>
                </a:solidFill>
                <a:latin typeface="Gulim"/>
              </a:rPr>
              <a:t>Click to edit the outline text format</a:t>
            </a:r>
            <a:endParaRPr b="0" lang="en-US" sz="2800" spc="-1" strike="noStrike">
              <a:solidFill>
                <a:srgbClr val="ffffff"/>
              </a:solidFill>
              <a:latin typeface="Gulim"/>
            </a:endParaRPr>
          </a:p>
          <a:p>
            <a:pPr lvl="1" marL="864000" indent="-324000">
              <a:spcBef>
                <a:spcPts val="1134"/>
              </a:spcBef>
              <a:buClr>
                <a:srgbClr val="000000"/>
              </a:buClr>
              <a:buSzPct val="75000"/>
              <a:buFont typeface="Symbol" charset="2"/>
              <a:buChar char=""/>
            </a:pPr>
            <a:r>
              <a:rPr b="0" lang="en-US" sz="2000" spc="-1" strike="noStrike">
                <a:solidFill>
                  <a:srgbClr val="ffffff"/>
                </a:solidFill>
                <a:latin typeface="Gulim"/>
              </a:rPr>
              <a:t>Second Outline Level</a:t>
            </a:r>
            <a:endParaRPr b="0" lang="en-US" sz="2000" spc="-1" strike="noStrike">
              <a:solidFill>
                <a:srgbClr val="ffffff"/>
              </a:solidFill>
              <a:latin typeface="Gulim"/>
            </a:endParaRPr>
          </a:p>
          <a:p>
            <a:pPr lvl="2" marL="1296000" indent="-288000">
              <a:spcBef>
                <a:spcPts val="850"/>
              </a:spcBef>
              <a:buClr>
                <a:srgbClr val="000000"/>
              </a:buClr>
              <a:buSzPct val="45000"/>
              <a:buFont typeface="Wingdings" charset="2"/>
              <a:buChar char=""/>
            </a:pPr>
            <a:r>
              <a:rPr b="0" lang="en-US" sz="1800" spc="-1" strike="noStrike">
                <a:solidFill>
                  <a:srgbClr val="ffffff"/>
                </a:solidFill>
                <a:latin typeface="Gulim"/>
              </a:rPr>
              <a:t>Third Outline Level</a:t>
            </a:r>
            <a:endParaRPr b="0" lang="en-US" sz="1800" spc="-1" strike="noStrike">
              <a:solidFill>
                <a:srgbClr val="ffffff"/>
              </a:solidFill>
              <a:latin typeface="Gulim"/>
            </a:endParaRPr>
          </a:p>
          <a:p>
            <a:pPr lvl="3" marL="1728000" indent="-216000">
              <a:spcBef>
                <a:spcPts val="567"/>
              </a:spcBef>
              <a:buClr>
                <a:srgbClr val="000000"/>
              </a:buClr>
              <a:buSzPct val="75000"/>
              <a:buFont typeface="Symbol" charset="2"/>
              <a:buChar char=""/>
            </a:pPr>
            <a:r>
              <a:rPr b="0" lang="en-US" sz="1800" spc="-1" strike="noStrike">
                <a:solidFill>
                  <a:srgbClr val="ffffff"/>
                </a:solidFill>
                <a:latin typeface="Gulim"/>
              </a:rPr>
              <a:t>Fourth Outline Level</a:t>
            </a:r>
            <a:endParaRPr b="0" lang="en-US" sz="1800" spc="-1" strike="noStrike">
              <a:solidFill>
                <a:srgbClr val="ffffff"/>
              </a:solidFill>
              <a:latin typeface="Gulim"/>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Gulim"/>
              </a:rPr>
              <a:t>Fifth Outline Level</a:t>
            </a:r>
            <a:endParaRPr b="0" lang="en-US" sz="2000" spc="-1" strike="noStrike">
              <a:solidFill>
                <a:srgbClr val="ffffff"/>
              </a:solidFill>
              <a:latin typeface="Gulim"/>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Gulim"/>
              </a:rPr>
              <a:t>Sixth Outline Level</a:t>
            </a:r>
            <a:endParaRPr b="0" lang="en-US" sz="2000" spc="-1" strike="noStrike">
              <a:solidFill>
                <a:srgbClr val="ffffff"/>
              </a:solidFill>
              <a:latin typeface="Gulim"/>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Gulim"/>
              </a:rPr>
              <a:t>Seventh Outline Level</a:t>
            </a:r>
            <a:endParaRPr b="0" lang="en-US" sz="2000" spc="-1" strike="noStrike">
              <a:solidFill>
                <a:srgbClr val="ffffff"/>
              </a:solidFill>
              <a:latin typeface="Gulim"/>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69000">
              <a:srgbClr val="ffffff"/>
            </a:gs>
            <a:gs pos="100000">
              <a:srgbClr val="6dd1a1"/>
            </a:gs>
          </a:gsLst>
          <a:lin ang="5400000"/>
        </a:gradFill>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Gulim"/>
              </a:rPr>
              <a:t>Click to edit Master title style</a:t>
            </a:r>
            <a:endParaRPr b="0" lang="en-US" sz="4400" spc="-1" strike="noStrike">
              <a:solidFill>
                <a:srgbClr val="000000"/>
              </a:solidFill>
              <a:latin typeface="Gulim"/>
            </a:endParaRPr>
          </a:p>
        </p:txBody>
      </p:sp>
      <p:sp>
        <p:nvSpPr>
          <p:cNvPr id="248" name="PlaceHolder 9"/>
          <p:cNvSpPr>
            <a:spLocks noGrp="1"/>
          </p:cNvSpPr>
          <p:nvPr>
            <p:ph type="body"/>
          </p:nvPr>
        </p:nvSpPr>
        <p:spPr>
          <a:xfrm>
            <a:off x="838080" y="1825560"/>
            <a:ext cx="518112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249" name="PlaceHolder 10"/>
          <p:cNvSpPr>
            <a:spLocks noGrp="1"/>
          </p:cNvSpPr>
          <p:nvPr>
            <p:ph type="body"/>
          </p:nvPr>
        </p:nvSpPr>
        <p:spPr>
          <a:xfrm>
            <a:off x="6172200" y="1825560"/>
            <a:ext cx="518112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250" name="PlaceHolder 11"/>
          <p:cNvSpPr>
            <a:spLocks noGrp="1"/>
          </p:cNvSpPr>
          <p:nvPr>
            <p:ph type="dt"/>
          </p:nvPr>
        </p:nvSpPr>
        <p:spPr>
          <a:xfrm>
            <a:off x="838080" y="6311880"/>
            <a:ext cx="2742840" cy="545760"/>
          </a:xfrm>
          <a:prstGeom prst="rect">
            <a:avLst/>
          </a:prstGeom>
        </p:spPr>
        <p:txBody>
          <a:bodyPr anchor="ctr">
            <a:noAutofit/>
          </a:bodyPr>
          <a:p>
            <a:pPr>
              <a:lnSpc>
                <a:spcPct val="100000"/>
              </a:lnSpc>
            </a:pPr>
            <a:fld id="{CA75E193-AD3E-4151-8DC7-FB50926F3C7C}" type="datetime1">
              <a:rPr b="1" lang="en-US" sz="1200" spc="-1" strike="noStrike">
                <a:solidFill>
                  <a:srgbClr val="ffffff"/>
                </a:solidFill>
                <a:latin typeface="Gulim"/>
              </a:rPr>
              <a:t>10/08/2020</a:t>
            </a:fld>
            <a:endParaRPr b="0" lang="en-US" sz="1200" spc="-1" strike="noStrike">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5AC720EC-0590-4580-8DAB-3FA03B265614}"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69000">
              <a:srgbClr val="ffffff"/>
            </a:gs>
            <a:gs pos="100000">
              <a:srgbClr val="6dd1a1"/>
            </a:gs>
          </a:gsLst>
          <a:lin ang="5400000"/>
        </a:gradFill>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p>
            <a:pPr>
              <a:lnSpc>
                <a:spcPct val="90000"/>
              </a:lnSpc>
            </a:pPr>
            <a:r>
              <a:rPr b="0" lang="en-US" sz="4400" spc="-1" strike="noStrike">
                <a:solidFill>
                  <a:srgbClr val="000000"/>
                </a:solidFill>
                <a:latin typeface="Gulim"/>
              </a:rPr>
              <a:t>Click to edit Master title style</a:t>
            </a:r>
            <a:endParaRPr b="0" lang="en-US" sz="4400" spc="-1" strike="noStrike">
              <a:solidFill>
                <a:srgbClr val="000000"/>
              </a:solidFill>
              <a:latin typeface="Gulim"/>
            </a:endParaRPr>
          </a:p>
        </p:txBody>
      </p:sp>
      <p:sp>
        <p:nvSpPr>
          <p:cNvPr id="297" name="PlaceHolder 9"/>
          <p:cNvSpPr>
            <a:spLocks noGrp="1"/>
          </p:cNvSpPr>
          <p:nvPr>
            <p:ph type="body"/>
          </p:nvPr>
        </p:nvSpPr>
        <p:spPr>
          <a:xfrm>
            <a:off x="839880" y="1681200"/>
            <a:ext cx="5157360" cy="823680"/>
          </a:xfrm>
          <a:prstGeom prst="rect">
            <a:avLst/>
          </a:prstGeom>
        </p:spPr>
        <p:txBody>
          <a:bodyPr anchor="b">
            <a:noAutofit/>
          </a:bodyPr>
          <a:p>
            <a:pPr>
              <a:lnSpc>
                <a:spcPct val="90000"/>
              </a:lnSpc>
              <a:spcBef>
                <a:spcPts val="1001"/>
              </a:spcBef>
              <a:tabLst>
                <a:tab algn="l" pos="0"/>
              </a:tabLst>
            </a:pPr>
            <a:r>
              <a:rPr b="1" lang="en-US" sz="2400" spc="-1" strike="noStrike">
                <a:solidFill>
                  <a:srgbClr val="000000"/>
                </a:solidFill>
                <a:latin typeface="Gulim"/>
              </a:rPr>
              <a:t>Click to edit Master text styles</a:t>
            </a:r>
            <a:endParaRPr b="0" lang="en-US" sz="2400" spc="-1" strike="noStrike">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299" name="PlaceHolder 11"/>
          <p:cNvSpPr>
            <a:spLocks noGrp="1"/>
          </p:cNvSpPr>
          <p:nvPr>
            <p:ph type="body"/>
          </p:nvPr>
        </p:nvSpPr>
        <p:spPr>
          <a:xfrm>
            <a:off x="6172200" y="1681200"/>
            <a:ext cx="5182920" cy="823680"/>
          </a:xfrm>
          <a:prstGeom prst="rect">
            <a:avLst/>
          </a:prstGeom>
        </p:spPr>
        <p:txBody>
          <a:bodyPr anchor="b">
            <a:noAutofit/>
          </a:bodyPr>
          <a:p>
            <a:pPr>
              <a:lnSpc>
                <a:spcPct val="90000"/>
              </a:lnSpc>
              <a:spcBef>
                <a:spcPts val="1001"/>
              </a:spcBef>
              <a:tabLst>
                <a:tab algn="l" pos="0"/>
              </a:tabLst>
            </a:pPr>
            <a:r>
              <a:rPr b="1" lang="en-US" sz="2400" spc="-1" strike="noStrike">
                <a:solidFill>
                  <a:srgbClr val="000000"/>
                </a:solidFill>
                <a:latin typeface="Gulim"/>
              </a:rPr>
              <a:t>Click to edit Master text styles</a:t>
            </a:r>
            <a:endParaRPr b="0" lang="en-US" sz="2400" spc="-1" strike="noStrike">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Gulim"/>
              </a:rPr>
              <a:t>Click to edit Master text styles</a:t>
            </a:r>
            <a:endParaRPr b="0" lang="en-US" sz="2800" spc="-1" strike="noStrike">
              <a:solidFill>
                <a:srgbClr val="000000"/>
              </a:solidFill>
              <a:latin typeface="Gulim"/>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Gulim"/>
              </a:rPr>
              <a:t>Second level</a:t>
            </a:r>
            <a:endParaRPr b="0" lang="en-US" sz="2400" spc="-1" strike="noStrike">
              <a:solidFill>
                <a:srgbClr val="000000"/>
              </a:solidFill>
              <a:latin typeface="Gulim"/>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Gulim"/>
              </a:rPr>
              <a:t>Third level</a:t>
            </a:r>
            <a:endParaRPr b="0" lang="en-US" sz="2000" spc="-1" strike="noStrike">
              <a:solidFill>
                <a:srgbClr val="000000"/>
              </a:solidFill>
              <a:latin typeface="Gulim"/>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Gulim"/>
              </a:rPr>
              <a:t>Fourth level</a:t>
            </a:r>
            <a:endParaRPr b="0" lang="en-US" sz="1800" spc="-1" strike="noStrike">
              <a:solidFill>
                <a:srgbClr val="000000"/>
              </a:solidFill>
              <a:latin typeface="Gulim"/>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Gulim"/>
              </a:rPr>
              <a:t>Fifth level</a:t>
            </a:r>
            <a:endParaRPr b="0" lang="en-US" sz="1800" spc="-1" strike="noStrike">
              <a:solidFill>
                <a:srgbClr val="000000"/>
              </a:solidFill>
              <a:latin typeface="Gulim"/>
            </a:endParaRPr>
          </a:p>
        </p:txBody>
      </p:sp>
      <p:sp>
        <p:nvSpPr>
          <p:cNvPr id="301" name="PlaceHolder 13"/>
          <p:cNvSpPr>
            <a:spLocks noGrp="1"/>
          </p:cNvSpPr>
          <p:nvPr>
            <p:ph type="dt"/>
          </p:nvPr>
        </p:nvSpPr>
        <p:spPr>
          <a:xfrm>
            <a:off x="838080" y="6311880"/>
            <a:ext cx="2742840" cy="545760"/>
          </a:xfrm>
          <a:prstGeom prst="rect">
            <a:avLst/>
          </a:prstGeom>
        </p:spPr>
        <p:txBody>
          <a:bodyPr anchor="ctr">
            <a:noAutofit/>
          </a:bodyPr>
          <a:p>
            <a:pPr>
              <a:lnSpc>
                <a:spcPct val="100000"/>
              </a:lnSpc>
            </a:pPr>
            <a:fld id="{4C383E5F-A9A3-487C-83A2-744413D881F6}" type="datetime1">
              <a:rPr b="1" lang="en-US" sz="1200" spc="-1" strike="noStrike">
                <a:solidFill>
                  <a:srgbClr val="ffffff"/>
                </a:solidFill>
                <a:latin typeface="Gulim"/>
              </a:rPr>
              <a:t>10/08/2020</a:t>
            </a:fld>
            <a:endParaRPr b="0" lang="en-US" sz="1200" spc="-1" strike="noStrike">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1E4EA281-DF91-4C08-AA84-D09ADE92331A}"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ffffff"/>
                </a:solidFill>
                <a:latin typeface="Gulim"/>
              </a:rPr>
              <a:t>Click to edit Master title style</a:t>
            </a:r>
            <a:endParaRPr b="0" lang="en-US" sz="4400" spc="-1" strike="noStrike">
              <a:solidFill>
                <a:srgbClr val="ffffff"/>
              </a:solidFill>
              <a:latin typeface="Gulim"/>
            </a:endParaRPr>
          </a:p>
        </p:txBody>
      </p:sp>
      <p:sp>
        <p:nvSpPr>
          <p:cNvPr id="348" name="PlaceHolder 9"/>
          <p:cNvSpPr>
            <a:spLocks noGrp="1"/>
          </p:cNvSpPr>
          <p:nvPr>
            <p:ph type="body"/>
          </p:nvPr>
        </p:nvSpPr>
        <p:spPr>
          <a:xfrm>
            <a:off x="838080" y="1825560"/>
            <a:ext cx="5181120" cy="4350960"/>
          </a:xfrm>
          <a:prstGeom prst="rect">
            <a:avLst/>
          </a:prstGeom>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Click to edit Master text styles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Second level</a:t>
            </a:r>
            <a:endParaRPr b="0" lang="en-US" sz="2400" spc="-1" strike="noStrike">
              <a:solidFill>
                <a:srgbClr val="ffffff"/>
              </a:solidFill>
              <a:latin typeface="Gulim"/>
            </a:endParaRPr>
          </a:p>
          <a:p>
            <a:pPr lvl="2" marL="1143000" indent="-228240">
              <a:lnSpc>
                <a:spcPct val="90000"/>
              </a:lnSpc>
              <a:spcBef>
                <a:spcPts val="499"/>
              </a:spcBef>
              <a:buClr>
                <a:srgbClr val="ffffff"/>
              </a:buClr>
              <a:buFont typeface="Arial"/>
              <a:buChar char="•"/>
            </a:pPr>
            <a:r>
              <a:rPr b="0" lang="en-US" sz="2000" spc="-1" strike="noStrike">
                <a:solidFill>
                  <a:srgbClr val="ffffff"/>
                </a:solidFill>
                <a:latin typeface="Gulim"/>
              </a:rPr>
              <a:t>Third level</a:t>
            </a:r>
            <a:endParaRPr b="0" lang="en-US" sz="2000" spc="-1" strike="noStrike">
              <a:solidFill>
                <a:srgbClr val="ffffff"/>
              </a:solidFill>
              <a:latin typeface="Gulim"/>
            </a:endParaRPr>
          </a:p>
          <a:p>
            <a:pPr lvl="3" marL="1600200" indent="-228240">
              <a:lnSpc>
                <a:spcPct val="90000"/>
              </a:lnSpc>
              <a:spcBef>
                <a:spcPts val="499"/>
              </a:spcBef>
              <a:buClr>
                <a:srgbClr val="ffffff"/>
              </a:buClr>
              <a:buFont typeface="Arial"/>
              <a:buChar char="•"/>
            </a:pPr>
            <a:r>
              <a:rPr b="0" lang="en-US" sz="1800" spc="-1" strike="noStrike">
                <a:solidFill>
                  <a:srgbClr val="ffffff"/>
                </a:solidFill>
                <a:latin typeface="Gulim"/>
              </a:rPr>
              <a:t>Fourth level</a:t>
            </a:r>
            <a:endParaRPr b="0" lang="en-US" sz="1800" spc="-1" strike="noStrike">
              <a:solidFill>
                <a:srgbClr val="ffffff"/>
              </a:solidFill>
              <a:latin typeface="Gulim"/>
            </a:endParaRPr>
          </a:p>
          <a:p>
            <a:pPr lvl="4" marL="2057400" indent="-228240">
              <a:lnSpc>
                <a:spcPct val="90000"/>
              </a:lnSpc>
              <a:spcBef>
                <a:spcPts val="499"/>
              </a:spcBef>
              <a:buClr>
                <a:srgbClr val="ffffff"/>
              </a:buClr>
              <a:buFont typeface="Arial"/>
              <a:buChar char="•"/>
            </a:pPr>
            <a:r>
              <a:rPr b="0" lang="en-US" sz="1800" spc="-1" strike="noStrike">
                <a:solidFill>
                  <a:srgbClr val="ffffff"/>
                </a:solidFill>
                <a:latin typeface="Gulim"/>
              </a:rPr>
              <a:t>Fifth level</a:t>
            </a:r>
            <a:endParaRPr b="0" lang="en-US" sz="1800" spc="-1" strike="noStrike">
              <a:solidFill>
                <a:srgbClr val="ffffff"/>
              </a:solidFill>
              <a:latin typeface="Gulim"/>
            </a:endParaRPr>
          </a:p>
        </p:txBody>
      </p:sp>
      <p:sp>
        <p:nvSpPr>
          <p:cNvPr id="349" name="PlaceHolder 10"/>
          <p:cNvSpPr>
            <a:spLocks noGrp="1"/>
          </p:cNvSpPr>
          <p:nvPr>
            <p:ph type="body"/>
          </p:nvPr>
        </p:nvSpPr>
        <p:spPr>
          <a:xfrm>
            <a:off x="6172200" y="1825560"/>
            <a:ext cx="5181120" cy="4350960"/>
          </a:xfrm>
          <a:prstGeom prst="rect">
            <a:avLst/>
          </a:prstGeom>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Click to edit Master text styles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Second level</a:t>
            </a:r>
            <a:endParaRPr b="0" lang="en-US" sz="2400" spc="-1" strike="noStrike">
              <a:solidFill>
                <a:srgbClr val="ffffff"/>
              </a:solidFill>
              <a:latin typeface="Gulim"/>
            </a:endParaRPr>
          </a:p>
          <a:p>
            <a:pPr lvl="2" marL="1143000" indent="-228240">
              <a:lnSpc>
                <a:spcPct val="90000"/>
              </a:lnSpc>
              <a:spcBef>
                <a:spcPts val="499"/>
              </a:spcBef>
              <a:buClr>
                <a:srgbClr val="ffffff"/>
              </a:buClr>
              <a:buFont typeface="Arial"/>
              <a:buChar char="•"/>
            </a:pPr>
            <a:r>
              <a:rPr b="0" lang="en-US" sz="2000" spc="-1" strike="noStrike">
                <a:solidFill>
                  <a:srgbClr val="ffffff"/>
                </a:solidFill>
                <a:latin typeface="Gulim"/>
              </a:rPr>
              <a:t>Third level</a:t>
            </a:r>
            <a:endParaRPr b="0" lang="en-US" sz="2000" spc="-1" strike="noStrike">
              <a:solidFill>
                <a:srgbClr val="ffffff"/>
              </a:solidFill>
              <a:latin typeface="Gulim"/>
            </a:endParaRPr>
          </a:p>
          <a:p>
            <a:pPr lvl="3" marL="1600200" indent="-228240">
              <a:lnSpc>
                <a:spcPct val="90000"/>
              </a:lnSpc>
              <a:spcBef>
                <a:spcPts val="499"/>
              </a:spcBef>
              <a:buClr>
                <a:srgbClr val="ffffff"/>
              </a:buClr>
              <a:buFont typeface="Arial"/>
              <a:buChar char="•"/>
            </a:pPr>
            <a:r>
              <a:rPr b="0" lang="en-US" sz="1800" spc="-1" strike="noStrike">
                <a:solidFill>
                  <a:srgbClr val="ffffff"/>
                </a:solidFill>
                <a:latin typeface="Gulim"/>
              </a:rPr>
              <a:t>Fourth level</a:t>
            </a:r>
            <a:endParaRPr b="0" lang="en-US" sz="1800" spc="-1" strike="noStrike">
              <a:solidFill>
                <a:srgbClr val="ffffff"/>
              </a:solidFill>
              <a:latin typeface="Gulim"/>
            </a:endParaRPr>
          </a:p>
          <a:p>
            <a:pPr lvl="4" marL="2057400" indent="-228240">
              <a:lnSpc>
                <a:spcPct val="90000"/>
              </a:lnSpc>
              <a:spcBef>
                <a:spcPts val="499"/>
              </a:spcBef>
              <a:buClr>
                <a:srgbClr val="ffffff"/>
              </a:buClr>
              <a:buFont typeface="Arial"/>
              <a:buChar char="•"/>
            </a:pPr>
            <a:r>
              <a:rPr b="0" lang="en-US" sz="1800" spc="-1" strike="noStrike">
                <a:solidFill>
                  <a:srgbClr val="ffffff"/>
                </a:solidFill>
                <a:latin typeface="Gulim"/>
              </a:rPr>
              <a:t>Fifth level</a:t>
            </a:r>
            <a:endParaRPr b="0" lang="en-US" sz="1800" spc="-1" strike="noStrike">
              <a:solidFill>
                <a:srgbClr val="ffffff"/>
              </a:solidFill>
              <a:latin typeface="Gulim"/>
            </a:endParaRPr>
          </a:p>
        </p:txBody>
      </p:sp>
      <p:sp>
        <p:nvSpPr>
          <p:cNvPr id="350" name="PlaceHolder 11"/>
          <p:cNvSpPr>
            <a:spLocks noGrp="1"/>
          </p:cNvSpPr>
          <p:nvPr>
            <p:ph type="dt"/>
          </p:nvPr>
        </p:nvSpPr>
        <p:spPr>
          <a:xfrm>
            <a:off x="838080" y="6311880"/>
            <a:ext cx="2742840" cy="545760"/>
          </a:xfrm>
          <a:prstGeom prst="rect">
            <a:avLst/>
          </a:prstGeom>
        </p:spPr>
        <p:txBody>
          <a:bodyPr anchor="ctr">
            <a:noAutofit/>
          </a:bodyPr>
          <a:p>
            <a:pPr>
              <a:lnSpc>
                <a:spcPct val="100000"/>
              </a:lnSpc>
            </a:pPr>
            <a:fld id="{0763D2A7-F395-4782-A4F1-5EEBECF963BA}" type="datetime1">
              <a:rPr b="1" lang="en-US" sz="1200" spc="-1" strike="noStrike">
                <a:solidFill>
                  <a:srgbClr val="ffffff"/>
                </a:solidFill>
                <a:latin typeface="Gulim"/>
              </a:rPr>
              <a:t>10/08/2020</a:t>
            </a:fld>
            <a:endParaRPr b="0" lang="en-US" sz="1200" spc="-1" strike="noStrike">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268CDBC4-3CD5-4F6E-9FBF-6E78BF2220EB}"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p>
            <a:pPr>
              <a:lnSpc>
                <a:spcPct val="90000"/>
              </a:lnSpc>
            </a:pPr>
            <a:r>
              <a:rPr b="0" lang="en-US" sz="6000" spc="-1" strike="noStrike">
                <a:solidFill>
                  <a:srgbClr val="ffffff"/>
                </a:solidFill>
                <a:latin typeface="Gulim"/>
              </a:rPr>
              <a:t>Click to edit Master title style</a:t>
            </a:r>
            <a:endParaRPr b="0" lang="en-US" sz="6000" spc="-1" strike="noStrike">
              <a:solidFill>
                <a:srgbClr val="ffffff"/>
              </a:solidFill>
              <a:latin typeface="Gulim"/>
            </a:endParaRPr>
          </a:p>
        </p:txBody>
      </p:sp>
      <p:sp>
        <p:nvSpPr>
          <p:cNvPr id="397" name="PlaceHolder 9"/>
          <p:cNvSpPr>
            <a:spLocks noGrp="1"/>
          </p:cNvSpPr>
          <p:nvPr>
            <p:ph type="body"/>
          </p:nvPr>
        </p:nvSpPr>
        <p:spPr>
          <a:xfrm>
            <a:off x="831960" y="4589640"/>
            <a:ext cx="10515240" cy="1499760"/>
          </a:xfrm>
          <a:prstGeom prst="rect">
            <a:avLst/>
          </a:prstGeom>
        </p:spPr>
        <p:txBody>
          <a:bodyPr>
            <a:noAutofit/>
          </a:bodyPr>
          <a:p>
            <a:pPr>
              <a:lnSpc>
                <a:spcPct val="90000"/>
              </a:lnSpc>
              <a:spcBef>
                <a:spcPts val="1001"/>
              </a:spcBef>
              <a:tabLst>
                <a:tab algn="l" pos="0"/>
              </a:tabLst>
            </a:pPr>
            <a:r>
              <a:rPr b="0" lang="en-US" sz="2400" spc="-1" strike="noStrike">
                <a:solidFill>
                  <a:srgbClr val="ffffff"/>
                </a:solidFill>
                <a:latin typeface="Gulim"/>
              </a:rPr>
              <a:t>Click to edit Master text styles</a:t>
            </a:r>
            <a:endParaRPr b="0" lang="en-US" sz="2400" spc="-1" strike="noStrike">
              <a:solidFill>
                <a:srgbClr val="ffffff"/>
              </a:solidFill>
              <a:latin typeface="Gulim"/>
            </a:endParaRPr>
          </a:p>
        </p:txBody>
      </p:sp>
      <p:sp>
        <p:nvSpPr>
          <p:cNvPr id="398" name="PlaceHolder 10"/>
          <p:cNvSpPr>
            <a:spLocks noGrp="1"/>
          </p:cNvSpPr>
          <p:nvPr>
            <p:ph type="dt"/>
          </p:nvPr>
        </p:nvSpPr>
        <p:spPr>
          <a:xfrm>
            <a:off x="838080" y="6311880"/>
            <a:ext cx="2742840" cy="545760"/>
          </a:xfrm>
          <a:prstGeom prst="rect">
            <a:avLst/>
          </a:prstGeom>
        </p:spPr>
        <p:txBody>
          <a:bodyPr anchor="ctr">
            <a:noAutofit/>
          </a:bodyPr>
          <a:p>
            <a:pPr>
              <a:lnSpc>
                <a:spcPct val="100000"/>
              </a:lnSpc>
            </a:pPr>
            <a:fld id="{A36ECA94-803A-4C53-A477-BF92A20FF18E}" type="datetime1">
              <a:rPr b="1" lang="en-US" sz="1200" spc="-1" strike="noStrike">
                <a:solidFill>
                  <a:srgbClr val="ffffff"/>
                </a:solidFill>
                <a:latin typeface="Gulim"/>
              </a:rPr>
              <a:t>10/08/2020</a:t>
            </a:fld>
            <a:endParaRPr b="0" lang="en-US" sz="1200" spc="-1" strike="noStrike">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p>
            <a:pPr algn="r">
              <a:lnSpc>
                <a:spcPct val="100000"/>
              </a:lnSpc>
            </a:pPr>
            <a:fld id="{3325E595-BE5C-473A-9090-DEAA09496E41}" type="slidenum">
              <a:rPr b="1" lang="en-US" sz="1200" spc="-1" strike="noStrike">
                <a:solidFill>
                  <a:srgbClr val="ffffff"/>
                </a:solidFill>
                <a:latin typeface="Gulim"/>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www.wtkr.com/2019/11/08/how-that-19-u-haul-rental-can-cost-60-or-more" TargetMode="External"/><Relationship Id="rId2" Type="http://schemas.openxmlformats.org/officeDocument/2006/relationships/image" Target="../media/image13.jpeg"/><Relationship Id="rId3" Type="http://schemas.openxmlformats.org/officeDocument/2006/relationships/hyperlink" Target="https://www.uhaul.com/" TargetMode="External"/><Relationship Id="rId4" Type="http://schemas.openxmlformats.org/officeDocument/2006/relationships/hyperlink" Target="https://creativecommons.org/licenses/by/3.0/" TargetMode="External"/><Relationship Id="rId5" Type="http://schemas.openxmlformats.org/officeDocument/2006/relationships/slideLayout" Target="../slideLayouts/slideLayout64.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hyperlink" Target="https://www.realtor.com/advice/move/unpack-like-a-pro/"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88.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3.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53.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20" Type="http://schemas.openxmlformats.org/officeDocument/2006/relationships/image" Target="../media/image41.png"/><Relationship Id="rId21" Type="http://schemas.openxmlformats.org/officeDocument/2006/relationships/image" Target="../media/image42.png"/><Relationship Id="rId22" Type="http://schemas.openxmlformats.org/officeDocument/2006/relationships/image" Target="../media/image43.png"/><Relationship Id="rId23" Type="http://schemas.openxmlformats.org/officeDocument/2006/relationships/slideLayout" Target="../slideLayouts/slideLayout53.xml"/><Relationship Id="rId2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4.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hyperlink" Target="https://www.uhaul.com/"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11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26.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97.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7.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5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slideLayout" Target="../slideLayouts/slideLayout97.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slideLayout" Target="../slideLayouts/slideLayout2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chart" Target="../charts/chart5.xml"/><Relationship Id="rId2" Type="http://schemas.openxmlformats.org/officeDocument/2006/relationships/slideLayout" Target="../slideLayouts/slideLayout53.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www.movebuddha.com/blog/moving-industry-statistics/" TargetMode="External"/><Relationship Id="rId2" Type="http://schemas.openxmlformats.org/officeDocument/2006/relationships/slideLayout" Target="../slideLayouts/slideLayout5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www.article.com/blog/top-5-moving-mistakes/" TargetMode="External"/><Relationship Id="rId2" Type="http://schemas.openxmlformats.org/officeDocument/2006/relationships/slideLayout" Target="../slideLayouts/slideLayout53.xml"/><Relationship Id="rId3"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slideLayout" Target="../slideLayouts/slideLayout25.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hyperlink" Target="https://www.theritemove.com/2019/09/30/game-plan-making-sure-you-pack-up-everything-of-importance/" TargetMode="External"/><Relationship Id="rId3" Type="http://schemas.openxmlformats.org/officeDocument/2006/relationships/hyperlink" Target="https://creativecommons.org/licenses/by/3.0/" TargetMode="External"/><Relationship Id="rId4" Type="http://schemas.openxmlformats.org/officeDocument/2006/relationships/slideLayout" Target="../slideLayouts/slideLayout37.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chart" Target="../charts/chart2.xml"/><Relationship Id="rId3" Type="http://schemas.openxmlformats.org/officeDocument/2006/relationships/chart" Target="../charts/chart3.xml"/><Relationship Id="rId4" Type="http://schemas.openxmlformats.org/officeDocument/2006/relationships/slideLayout" Target="../slideLayouts/slideLayout25.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s://www.hayesbc.com/causes-of-trailer-sway-and-how-to-prevent-them/" TargetMode="External"/><Relationship Id="rId3"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creativecommons.org/licenses/by/3.0/" TargetMode="External"/><Relationship Id="rId5" Type="http://schemas.openxmlformats.org/officeDocument/2006/relationships/slideLayout" Target="../slideLayouts/slideLayout64.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hyperlink" Target="https://www.pensketruckrental.com/renting-from-penske/how-to-load-a-moving-truck/" TargetMode="External"/><Relationship Id="rId3" Type="http://schemas.openxmlformats.org/officeDocument/2006/relationships/image" Target="../media/image12.jpeg"/><Relationship Id="rId4" Type="http://schemas.openxmlformats.org/officeDocument/2006/relationships/hyperlink" Target="https://courses.lumenlearning.com/suny-osuniversityphysics/chapter/12-1-conditions-for-static-equilibrium/" TargetMode="External"/><Relationship Id="rId5" Type="http://schemas.openxmlformats.org/officeDocument/2006/relationships/hyperlink" Target="https://creativecommons.org/licenses/by/3.0/" TargetMode="External"/><Relationship Id="rId6" Type="http://schemas.openxmlformats.org/officeDocument/2006/relationships/slideLayout" Target="../slideLayouts/slideLayout73.xml"/><Relationship Id="rId7"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4"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35" name="TextShape 2"/>
          <p:cNvSpPr txBox="1"/>
          <p:nvPr/>
        </p:nvSpPr>
        <p:spPr>
          <a:xfrm>
            <a:off x="3754440" y="3426840"/>
            <a:ext cx="4680360" cy="862200"/>
          </a:xfrm>
          <a:prstGeom prst="rect">
            <a:avLst/>
          </a:prstGeom>
          <a:noFill/>
          <a:ln>
            <a:noFill/>
          </a:ln>
        </p:spPr>
        <p:txBody>
          <a:bodyPr anchor="b">
            <a:noAutofit/>
          </a:bodyPr>
          <a:p>
            <a:pPr algn="ctr">
              <a:lnSpc>
                <a:spcPct val="90000"/>
              </a:lnSpc>
            </a:pPr>
            <a:r>
              <a:rPr b="1" lang="en-US" sz="7200" spc="299" strike="noStrike">
                <a:solidFill>
                  <a:srgbClr val="ffffff"/>
                </a:solidFill>
                <a:latin typeface="Gulim"/>
              </a:rPr>
              <a:t>Load.in</a:t>
            </a:r>
            <a:endParaRPr b="0" lang="en-US" sz="7200" spc="-1" strike="noStrike">
              <a:solidFill>
                <a:srgbClr val="ffffff"/>
              </a:solidFill>
              <a:latin typeface="Gulim"/>
            </a:endParaRPr>
          </a:p>
        </p:txBody>
      </p:sp>
      <p:sp>
        <p:nvSpPr>
          <p:cNvPr id="536" name="TextShape 3"/>
          <p:cNvSpPr txBox="1"/>
          <p:nvPr/>
        </p:nvSpPr>
        <p:spPr>
          <a:xfrm>
            <a:off x="8931960" y="5140440"/>
            <a:ext cx="3071520" cy="1129680"/>
          </a:xfrm>
          <a:prstGeom prst="rect">
            <a:avLst/>
          </a:prstGeom>
          <a:noFill/>
          <a:ln>
            <a:noFill/>
          </a:ln>
        </p:spPr>
        <p:txBody>
          <a:bodyPr>
            <a:noAutofit/>
          </a:bodyPr>
          <a:p>
            <a:pPr algn="r">
              <a:lnSpc>
                <a:spcPct val="90000"/>
              </a:lnSpc>
              <a:spcBef>
                <a:spcPts val="1001"/>
              </a:spcBef>
              <a:tabLst>
                <a:tab algn="l" pos="0"/>
              </a:tabLst>
            </a:pPr>
            <a:r>
              <a:rPr b="1" lang="en-US" sz="2000" spc="-1" strike="noStrike">
                <a:solidFill>
                  <a:srgbClr val="ffffff"/>
                </a:solidFill>
                <a:latin typeface="Gulim"/>
              </a:rPr>
              <a:t>Team Yellow</a:t>
            </a:r>
            <a:endParaRPr b="0" lang="en-US" sz="2000" spc="-1" strike="noStrike">
              <a:latin typeface="Arial"/>
            </a:endParaRPr>
          </a:p>
          <a:p>
            <a:pPr algn="r">
              <a:lnSpc>
                <a:spcPct val="90000"/>
              </a:lnSpc>
              <a:spcBef>
                <a:spcPts val="1001"/>
              </a:spcBef>
              <a:tabLst>
                <a:tab algn="l" pos="0"/>
              </a:tabLst>
            </a:pPr>
            <a:r>
              <a:rPr b="1" lang="en-US" sz="2000" spc="-1" strike="noStrike">
                <a:solidFill>
                  <a:srgbClr val="ffffff"/>
                </a:solidFill>
                <a:latin typeface="Gulim"/>
              </a:rPr>
              <a:t>Feasibility Presentation</a:t>
            </a:r>
            <a:endParaRPr b="0" lang="en-US" sz="2000" spc="-1" strike="noStrike">
              <a:latin typeface="Arial"/>
            </a:endParaRPr>
          </a:p>
          <a:p>
            <a:pPr algn="r">
              <a:lnSpc>
                <a:spcPct val="90000"/>
              </a:lnSpc>
              <a:spcBef>
                <a:spcPts val="1001"/>
              </a:spcBef>
              <a:tabLst>
                <a:tab algn="l" pos="0"/>
              </a:tabLst>
            </a:pPr>
            <a:r>
              <a:rPr b="1" lang="en-US" sz="2000" spc="-1" strike="noStrike">
                <a:solidFill>
                  <a:srgbClr val="ffffff"/>
                </a:solidFill>
                <a:latin typeface="Gulim"/>
              </a:rPr>
              <a:t>Old Dominion University</a:t>
            </a:r>
            <a:endParaRPr b="0" lang="en-US" sz="2000" spc="-1" strike="noStrike">
              <a:latin typeface="Arial"/>
            </a:endParaRPr>
          </a:p>
          <a:p>
            <a:pPr algn="r">
              <a:lnSpc>
                <a:spcPct val="90000"/>
              </a:lnSpc>
              <a:spcBef>
                <a:spcPts val="1001"/>
              </a:spcBef>
              <a:tabLst>
                <a:tab algn="l" pos="0"/>
              </a:tabLst>
            </a:pPr>
            <a:fld id="{A97DEB8C-6416-4D17-93C5-844B238A661D}" type="datetime1">
              <a:rPr b="1" lang="en-US" sz="2000" spc="-1" strike="noStrike">
                <a:solidFill>
                  <a:srgbClr val="ffffff"/>
                </a:solidFill>
                <a:latin typeface="Gulim"/>
              </a:rPr>
              <a:t>10/08/2020</a:t>
            </a:fld>
            <a:endParaRPr b="0" lang="en-US" sz="2000" spc="-1" strike="noStrike">
              <a:latin typeface="Arial"/>
            </a:endParaRPr>
          </a:p>
        </p:txBody>
      </p:sp>
      <p:sp>
        <p:nvSpPr>
          <p:cNvPr id="537" name="CustomShape 4"/>
          <p:cNvSpPr/>
          <p:nvPr/>
        </p:nvSpPr>
        <p:spPr>
          <a:xfrm>
            <a:off x="1500840" y="4289400"/>
            <a:ext cx="9187560" cy="411840"/>
          </a:xfrm>
          <a:prstGeom prst="rect">
            <a:avLst/>
          </a:prstGeom>
          <a:noFill/>
          <a:ln>
            <a:noFill/>
          </a:ln>
        </p:spPr>
        <p:style>
          <a:lnRef idx="0"/>
          <a:fillRef idx="0"/>
          <a:effectRef idx="0"/>
          <a:fontRef idx="minor"/>
        </p:style>
        <p:txBody>
          <a:bodyPr anchor="b">
            <a:normAutofit fontScale="32000"/>
          </a:bodyPr>
          <a:p>
            <a:pPr algn="ctr">
              <a:lnSpc>
                <a:spcPct val="90000"/>
              </a:lnSpc>
            </a:pPr>
            <a:r>
              <a:rPr b="0" lang="en-US" sz="2000" spc="299" strike="noStrike">
                <a:solidFill>
                  <a:srgbClr val="ffffff"/>
                </a:solidFill>
                <a:latin typeface="Gulim"/>
              </a:rPr>
              <a:t>Using AI and Computer Vision to </a:t>
            </a:r>
            <a:r>
              <a:rPr b="1" lang="en-US" sz="2000" spc="299" strike="noStrike">
                <a:solidFill>
                  <a:srgbClr val="ffffff"/>
                </a:solidFill>
                <a:latin typeface="Gulim"/>
              </a:rPr>
              <a:t>give your move a game plan.</a:t>
            </a:r>
            <a:endParaRPr b="0" lang="en-US" sz="2000" spc="-1" strike="noStrike">
              <a:latin typeface="Arial"/>
            </a:endParaRPr>
          </a:p>
        </p:txBody>
      </p:sp>
      <p:grpSp>
        <p:nvGrpSpPr>
          <p:cNvPr id="538" name="Group 5"/>
          <p:cNvGrpSpPr/>
          <p:nvPr/>
        </p:nvGrpSpPr>
        <p:grpSpPr>
          <a:xfrm>
            <a:off x="5381640" y="1662840"/>
            <a:ext cx="1428480" cy="1431720"/>
            <a:chOff x="5381640" y="1662840"/>
            <a:chExt cx="1428480" cy="1431720"/>
          </a:xfrm>
        </p:grpSpPr>
        <p:sp>
          <p:nvSpPr>
            <p:cNvPr id="539" name="CustomShape 6"/>
            <p:cNvSpPr/>
            <p:nvPr/>
          </p:nvSpPr>
          <p:spPr>
            <a:xfrm>
              <a:off x="5381640" y="16628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40" name="CustomShape 7"/>
            <p:cNvSpPr/>
            <p:nvPr/>
          </p:nvSpPr>
          <p:spPr>
            <a:xfrm>
              <a:off x="538164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1" name="CustomShape 8"/>
            <p:cNvSpPr/>
            <p:nvPr/>
          </p:nvSpPr>
          <p:spPr>
            <a:xfrm>
              <a:off x="589356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2" name="CustomShape 9"/>
            <p:cNvSpPr/>
            <p:nvPr/>
          </p:nvSpPr>
          <p:spPr>
            <a:xfrm>
              <a:off x="5893560" y="2180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3" name="CustomShape 10"/>
            <p:cNvSpPr/>
            <p:nvPr/>
          </p:nvSpPr>
          <p:spPr>
            <a:xfrm>
              <a:off x="5381640" y="2176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4" name="CustomShape 11"/>
            <p:cNvSpPr/>
            <p:nvPr/>
          </p:nvSpPr>
          <p:spPr>
            <a:xfrm>
              <a:off x="5381640" y="1662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5" name="CustomShape 12"/>
            <p:cNvSpPr/>
            <p:nvPr/>
          </p:nvSpPr>
          <p:spPr>
            <a:xfrm>
              <a:off x="640800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p14:dur="250">
        <p:pull dir="r"/>
      </p:transition>
    </mc:Choice>
    <mc:Fallback>
      <p:transition>
        <p:pull dir="r"/>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TextShape 1"/>
          <p:cNvSpPr txBox="1"/>
          <p:nvPr/>
        </p:nvSpPr>
        <p:spPr>
          <a:xfrm>
            <a:off x="838080" y="365040"/>
            <a:ext cx="10515240" cy="1325160"/>
          </a:xfrm>
          <a:prstGeom prst="rect">
            <a:avLst/>
          </a:prstGeom>
          <a:noFill/>
          <a:ln>
            <a:noFill/>
          </a:ln>
        </p:spPr>
        <p:txBody>
          <a:bodyPr anchor="ctr">
            <a:noAutofit/>
          </a:bodyPr>
          <a:p>
            <a:pPr algn="ctr">
              <a:lnSpc>
                <a:spcPct val="90000"/>
              </a:lnSpc>
            </a:pPr>
            <a:r>
              <a:rPr b="0" lang="en-US" sz="3200" spc="-1" strike="noStrike">
                <a:solidFill>
                  <a:srgbClr val="6dd1a1"/>
                </a:solidFill>
                <a:latin typeface="Gulim"/>
              </a:rPr>
              <a:t>Figuring out what to rent is hard!</a:t>
            </a:r>
            <a:endParaRPr b="0" lang="en-US" sz="3200" spc="-1" strike="noStrike">
              <a:solidFill>
                <a:srgbClr val="000000"/>
              </a:solidFill>
              <a:latin typeface="Gulim"/>
            </a:endParaRPr>
          </a:p>
        </p:txBody>
      </p:sp>
      <p:sp>
        <p:nvSpPr>
          <p:cNvPr id="630" name="TextShape 2"/>
          <p:cNvSpPr txBox="1"/>
          <p:nvPr/>
        </p:nvSpPr>
        <p:spPr>
          <a:xfrm>
            <a:off x="838080" y="1825560"/>
            <a:ext cx="5181120" cy="4350960"/>
          </a:xfrm>
          <a:prstGeom prst="rect">
            <a:avLst/>
          </a:prstGeom>
          <a:noFill/>
          <a:ln>
            <a:noFill/>
          </a:ln>
        </p:spPr>
        <p:txBody>
          <a:bodyPr>
            <a:noAutofit/>
          </a:bodyPr>
          <a:p>
            <a:pPr marL="228600" indent="-228240">
              <a:lnSpc>
                <a:spcPct val="90000"/>
              </a:lnSpc>
              <a:spcBef>
                <a:spcPts val="1001"/>
              </a:spcBef>
              <a:buClr>
                <a:srgbClr val="6dd1a1"/>
              </a:buClr>
              <a:buFont typeface="Arial"/>
              <a:buChar char="•"/>
            </a:pPr>
            <a:r>
              <a:rPr b="0" i="1" lang="en-US" sz="2800" spc="-1" strike="noStrike">
                <a:solidFill>
                  <a:srgbClr val="6dd1a1"/>
                </a:solidFill>
                <a:latin typeface="Gulim"/>
              </a:rPr>
              <a:t>Accurately</a:t>
            </a:r>
            <a:r>
              <a:rPr b="0" lang="en-US" sz="2800" spc="-1" strike="noStrike">
                <a:solidFill>
                  <a:srgbClr val="6dd1a1"/>
                </a:solidFill>
                <a:latin typeface="Gulim"/>
              </a:rPr>
              <a:t> determining</a:t>
            </a:r>
            <a:endParaRPr b="0" lang="en-US" sz="2800" spc="-1" strike="noStrike">
              <a:solidFill>
                <a:srgbClr val="000000"/>
              </a:solidFill>
              <a:latin typeface="Gulim"/>
            </a:endParaRPr>
          </a:p>
          <a:p>
            <a:pPr lvl="1" marL="685800" indent="-228240">
              <a:lnSpc>
                <a:spcPct val="90000"/>
              </a:lnSpc>
              <a:spcBef>
                <a:spcPts val="499"/>
              </a:spcBef>
              <a:buClr>
                <a:srgbClr val="6dd1a1"/>
              </a:buClr>
              <a:buFont typeface="Arial"/>
              <a:buChar char="•"/>
            </a:pPr>
            <a:r>
              <a:rPr b="0" lang="en-US" sz="2400" spc="-1" strike="noStrike">
                <a:solidFill>
                  <a:srgbClr val="6dd1a1"/>
                </a:solidFill>
                <a:latin typeface="Gulim"/>
              </a:rPr>
              <a:t>How big of a truck to get</a:t>
            </a:r>
            <a:endParaRPr b="0" lang="en-US" sz="2400" spc="-1" strike="noStrike">
              <a:solidFill>
                <a:srgbClr val="000000"/>
              </a:solidFill>
              <a:latin typeface="Gulim"/>
            </a:endParaRPr>
          </a:p>
          <a:p>
            <a:pPr lvl="1" marL="685800" indent="-228240">
              <a:lnSpc>
                <a:spcPct val="90000"/>
              </a:lnSpc>
              <a:spcBef>
                <a:spcPts val="499"/>
              </a:spcBef>
              <a:buClr>
                <a:srgbClr val="6dd1a1"/>
              </a:buClr>
              <a:buFont typeface="Arial"/>
              <a:buChar char="•"/>
            </a:pPr>
            <a:r>
              <a:rPr b="0" lang="en-US" sz="2400" spc="-1" strike="noStrike">
                <a:solidFill>
                  <a:srgbClr val="6dd1a1"/>
                </a:solidFill>
                <a:latin typeface="Gulim"/>
              </a:rPr>
              <a:t>How many trips a move will take </a:t>
            </a:r>
            <a:br/>
            <a:r>
              <a:rPr b="0" lang="en-US" sz="2400" spc="-1" strike="noStrike">
                <a:solidFill>
                  <a:srgbClr val="6dd1a1"/>
                </a:solidFill>
                <a:latin typeface="Gulim"/>
              </a:rPr>
              <a:t>…is difficult. </a:t>
            </a:r>
            <a:endParaRPr b="0" lang="en-US" sz="2400" spc="-1" strike="noStrike">
              <a:solidFill>
                <a:srgbClr val="000000"/>
              </a:solidFill>
              <a:latin typeface="Gulim"/>
            </a:endParaRPr>
          </a:p>
          <a:p>
            <a:pPr marL="228600" indent="-228240">
              <a:lnSpc>
                <a:spcPct val="90000"/>
              </a:lnSpc>
              <a:spcBef>
                <a:spcPts val="1001"/>
              </a:spcBef>
              <a:buClr>
                <a:srgbClr val="6dd1a1"/>
              </a:buClr>
              <a:buFont typeface="Arial"/>
              <a:buChar char="•"/>
            </a:pPr>
            <a:r>
              <a:rPr b="0" lang="en-US" sz="2800" spc="-1" strike="noStrike">
                <a:solidFill>
                  <a:srgbClr val="6dd1a1"/>
                </a:solidFill>
                <a:latin typeface="Gulim"/>
              </a:rPr>
              <a:t>Rental Truck companies base their business model on this!</a:t>
            </a:r>
            <a:endParaRPr b="0" lang="en-US" sz="2800" spc="-1" strike="noStrike">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p>
            <a:pPr>
              <a:lnSpc>
                <a:spcPct val="100000"/>
              </a:lnSpc>
            </a:pPr>
            <a:fld id="{4C1290D3-F5AA-4753-A89A-7F7A16603B87}" type="datetime1">
              <a:rPr b="1" lang="en-US" sz="1200" spc="-1" strike="noStrike">
                <a:solidFill>
                  <a:srgbClr val="ffffff"/>
                </a:solidFill>
                <a:latin typeface="Gulim"/>
              </a:rPr>
              <a:t>10/08/2020</a:t>
            </a:fld>
            <a:endParaRPr b="0" lang="en-US" sz="1200" spc="-1" strike="noStrike">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p>
            <a:pPr algn="r">
              <a:lnSpc>
                <a:spcPct val="100000"/>
              </a:lnSpc>
            </a:pPr>
            <a:fld id="{2335949E-6722-4B7B-BEE6-3DABB456E300}" type="slidenum">
              <a:rPr b="1" lang="en-US" sz="1200" spc="-1" strike="noStrike">
                <a:solidFill>
                  <a:srgbClr val="ffffff"/>
                </a:solidFill>
                <a:latin typeface="Gulim"/>
              </a:rPr>
              <a:t>6</a:t>
            </a:fld>
            <a:endParaRPr b="0" lang="en-US" sz="1200" spc="-1" strike="noStrike">
              <a:latin typeface="Times New Roman"/>
            </a:endParaRPr>
          </a:p>
        </p:txBody>
      </p:sp>
      <p:sp>
        <p:nvSpPr>
          <p:cNvPr id="634" name="CustomShape 6"/>
          <p:cNvSpPr/>
          <p:nvPr/>
        </p:nvSpPr>
        <p:spPr>
          <a:xfrm>
            <a:off x="838080" y="5124960"/>
            <a:ext cx="10515240" cy="1325160"/>
          </a:xfrm>
          <a:prstGeom prst="rect">
            <a:avLst/>
          </a:prstGeom>
          <a:noFill/>
          <a:ln>
            <a:noFill/>
          </a:ln>
        </p:spPr>
        <p:style>
          <a:lnRef idx="0"/>
          <a:fillRef idx="0"/>
          <a:effectRef idx="0"/>
          <a:fontRef idx="minor"/>
        </p:style>
      </p:sp>
      <p:sp>
        <p:nvSpPr>
          <p:cNvPr id="635" name="CustomShape 7"/>
          <p:cNvSpPr/>
          <p:nvPr/>
        </p:nvSpPr>
        <p:spPr>
          <a:xfrm>
            <a:off x="10995840" y="5942520"/>
            <a:ext cx="117324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0563c1"/>
                </a:solidFill>
                <a:uFillTx/>
                <a:latin typeface="Gulim"/>
                <a:hlinkClick r:id="rId1"/>
              </a:rPr>
              <a:t>wtkr.com</a:t>
            </a:r>
            <a:endParaRPr b="0" lang="en-US" sz="1800" spc="-1" strike="noStrike">
              <a:latin typeface="Arial"/>
            </a:endParaRPr>
          </a:p>
        </p:txBody>
      </p:sp>
      <p:pic>
        <p:nvPicPr>
          <p:cNvPr id="636" name="Picture 11" descr="A truck is parked in front of a building&#10;&#10;Description automatically generated"/>
          <p:cNvPicPr/>
          <p:nvPr/>
        </p:nvPicPr>
        <p:blipFill>
          <a:blip r:embed="rId2"/>
          <a:stretch/>
        </p:blipFill>
        <p:spPr>
          <a:xfrm>
            <a:off x="5816520" y="2363040"/>
            <a:ext cx="6144120" cy="2117160"/>
          </a:xfrm>
          <a:prstGeom prst="rect">
            <a:avLst/>
          </a:prstGeom>
          <a:ln>
            <a:noFill/>
          </a:ln>
        </p:spPr>
      </p:pic>
      <p:sp>
        <p:nvSpPr>
          <p:cNvPr id="637" name="CustomShape 8"/>
          <p:cNvSpPr/>
          <p:nvPr/>
        </p:nvSpPr>
        <p:spPr>
          <a:xfrm>
            <a:off x="5748840" y="4645800"/>
            <a:ext cx="572328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563c1"/>
                </a:solidFill>
                <a:uFillTx/>
                <a:latin typeface="Gulim"/>
                <a:hlinkClick r:id="rId3"/>
              </a:rPr>
              <a:t>This Photo</a:t>
            </a:r>
            <a:r>
              <a:rPr b="0" lang="en-US" sz="900" spc="-1" strike="noStrike">
                <a:solidFill>
                  <a:srgbClr val="000000"/>
                </a:solidFill>
                <a:latin typeface="Gulim"/>
              </a:rPr>
              <a:t> by Unknown Author is licensed under </a:t>
            </a:r>
            <a:r>
              <a:rPr b="0" lang="en-US" sz="900" spc="-1" strike="noStrike" u="sng">
                <a:solidFill>
                  <a:srgbClr val="0563c1"/>
                </a:solidFill>
                <a:uFillTx/>
                <a:latin typeface="Gulim"/>
                <a:hlinkClick r:id="rId4"/>
              </a:rPr>
              <a:t>CC BY</a:t>
            </a:r>
            <a:endParaRPr b="0" lang="en-US" sz="900" spc="-1" strike="noStrike">
              <a:latin typeface="Arial"/>
            </a:endParaRPr>
          </a:p>
        </p:txBody>
      </p:sp>
    </p:spTree>
  </p:cSld>
  <mc:AlternateContent>
    <mc:Choice Requires="p14">
      <p:transition p14:dur="250">
        <p:pull dir="r"/>
      </p:transition>
    </mc:Choice>
    <mc:Fallback>
      <p:transition>
        <p:pull dir="r"/>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p>
            <a:pPr>
              <a:lnSpc>
                <a:spcPct val="90000"/>
              </a:lnSpc>
            </a:pPr>
            <a:r>
              <a:rPr b="0" lang="en-US" sz="4400" spc="-1" strike="noStrike">
                <a:solidFill>
                  <a:srgbClr val="ffffff"/>
                </a:solidFill>
                <a:latin typeface="Gulim"/>
              </a:rPr>
              <a:t>Current Process</a:t>
            </a:r>
            <a:endParaRPr b="0" lang="en-US" sz="4400" spc="-1" strike="noStrike">
              <a:solidFill>
                <a:srgbClr val="ffffff"/>
              </a:solidFill>
              <a:latin typeface="Gulim"/>
            </a:endParaRPr>
          </a:p>
        </p:txBody>
      </p:sp>
      <p:pic>
        <p:nvPicPr>
          <p:cNvPr id="639" name="Content Placeholder 8" descr=""/>
          <p:cNvPicPr/>
          <p:nvPr/>
        </p:nvPicPr>
        <p:blipFill>
          <a:blip r:embed="rId1"/>
          <a:stretch/>
        </p:blipFill>
        <p:spPr>
          <a:xfrm>
            <a:off x="3476160" y="0"/>
            <a:ext cx="5239440" cy="6168960"/>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p>
            <a:pPr>
              <a:lnSpc>
                <a:spcPct val="100000"/>
              </a:lnSpc>
            </a:pPr>
            <a:fld id="{1244401D-8F93-47CC-A8C3-E41B3466C3A4}" type="datetime1">
              <a:rPr b="1" lang="en-US" sz="1200" spc="-1" strike="noStrike">
                <a:solidFill>
                  <a:srgbClr val="ffffff"/>
                </a:solidFill>
                <a:latin typeface="Gulim"/>
              </a:rPr>
              <a:t>10/08/2020</a:t>
            </a:fld>
            <a:endParaRPr b="0" lang="en-US" sz="1200" spc="-1" strike="noStrike">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7485C2DC-87FC-424B-859C-84262499757E}" type="slidenum">
              <a:rPr b="1" lang="en-US" sz="1200" spc="-1" strike="noStrike">
                <a:solidFill>
                  <a:srgbClr val="ffffff"/>
                </a:solidFill>
                <a:latin typeface="Gulim"/>
              </a:rPr>
              <a:t>6</a:t>
            </a:fld>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C410765B-8394-4E38-BAE2-C18165082745}" type="slidenum">
              <a:rPr b="1" lang="en-US" sz="1200" spc="-1" strike="noStrike">
                <a:solidFill>
                  <a:srgbClr val="ffffff"/>
                </a:solidFill>
                <a:latin typeface="Gulim"/>
              </a:rPr>
              <a:t>6</a:t>
            </a:fld>
            <a:endParaRPr b="0" lang="en-US" sz="1200" spc="-1" strike="noStrike">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descr="Diagram&#10;&#10;Description automatically generated"/>
          <p:cNvPicPr/>
          <p:nvPr/>
        </p:nvPicPr>
        <p:blipFill>
          <a:blip r:embed="rId1"/>
          <a:stretch/>
        </p:blipFill>
        <p:spPr>
          <a:xfrm>
            <a:off x="2592720" y="0"/>
            <a:ext cx="7005960" cy="8542080"/>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p>
            <a:pPr>
              <a:lnSpc>
                <a:spcPct val="100000"/>
              </a:lnSpc>
            </a:pPr>
            <a:fld id="{E6319C8A-8B9E-4471-8103-36C81FE04727}" type="datetime1">
              <a:rPr b="1" lang="en-US" sz="1200" spc="-1" strike="noStrike">
                <a:solidFill>
                  <a:srgbClr val="ffffff"/>
                </a:solidFill>
                <a:latin typeface="Gulim"/>
              </a:rPr>
              <a:t>10/08/2020</a:t>
            </a:fld>
            <a:endParaRPr b="0" lang="en-US" sz="1200" spc="-1" strike="noStrike">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0" lang="en-US" sz="3200" spc="-1" strike="noStrike">
                <a:solidFill>
                  <a:srgbClr val="ffffff"/>
                </a:solidFill>
                <a:latin typeface="Gulim"/>
              </a:rPr>
              <a:t>Load.In gives your move a game plan</a:t>
            </a:r>
            <a:endParaRPr b="0" lang="en-US" sz="3200" spc="-1" strike="noStrike">
              <a:solidFill>
                <a:srgbClr val="ffffff"/>
              </a:solidFill>
              <a:latin typeface="Gulim"/>
            </a:endParaRPr>
          </a:p>
        </p:txBody>
      </p:sp>
      <p:sp>
        <p:nvSpPr>
          <p:cNvPr id="649" name="TextShape 2"/>
          <p:cNvSpPr txBox="1"/>
          <p:nvPr/>
        </p:nvSpPr>
        <p:spPr>
          <a:xfrm>
            <a:off x="838080" y="1825560"/>
            <a:ext cx="5181120" cy="4350960"/>
          </a:xfrm>
          <a:prstGeom prst="rect">
            <a:avLst/>
          </a:prstGeom>
          <a:noFill/>
          <a:ln>
            <a:noFill/>
          </a:ln>
        </p:spPr>
        <p:txBody>
          <a:bodyPr>
            <a:no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Uses artificial intelligence and computer vision </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Provides</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Expert-level instructions</a:t>
            </a:r>
            <a:endParaRPr b="0" lang="en-US" sz="24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Tips and tricks on moving day</a:t>
            </a:r>
            <a:endParaRPr b="0" lang="en-US" sz="2400" spc="-1" strike="noStrike">
              <a:solidFill>
                <a:srgbClr val="ffffff"/>
              </a:solidFill>
              <a:latin typeface="Gulim"/>
            </a:endParaRPr>
          </a:p>
          <a:p>
            <a:pPr>
              <a:lnSpc>
                <a:spcPct val="90000"/>
              </a:lnSpc>
              <a:spcBef>
                <a:spcPts val="1001"/>
              </a:spcBef>
            </a:pPr>
            <a:endParaRPr b="0" lang="en-US" sz="2400" spc="-1" strike="noStrike">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p>
            <a:pPr>
              <a:lnSpc>
                <a:spcPct val="100000"/>
              </a:lnSpc>
            </a:pPr>
            <a:fld id="{0E9D5126-99BA-4EE4-A0CE-2CBBE6380E01}" type="datetime1">
              <a:rPr b="1" lang="en-US" sz="1200" spc="-1" strike="noStrike">
                <a:solidFill>
                  <a:srgbClr val="ffffff"/>
                </a:solidFill>
                <a:latin typeface="Gulim"/>
              </a:rPr>
              <a:t>10/08/2020</a:t>
            </a:fld>
            <a:endParaRPr b="0" lang="en-US" sz="1200" spc="-1" strike="noStrike">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p>
            <a:pPr algn="r">
              <a:lnSpc>
                <a:spcPct val="100000"/>
              </a:lnSpc>
            </a:pPr>
            <a:fld id="{93E2BDB1-D363-4B09-939A-97CA0FC97D02}" type="slidenum">
              <a:rPr b="1" lang="en-US" sz="1200" spc="-1" strike="noStrike">
                <a:solidFill>
                  <a:srgbClr val="ffffff"/>
                </a:solidFill>
                <a:latin typeface="Gulim"/>
              </a:rPr>
              <a:t>&lt;number&gt;</a:t>
            </a:fld>
            <a:endParaRPr b="0" lang="en-US" sz="1200" spc="-1" strike="noStrike">
              <a:latin typeface="Times New Roman"/>
            </a:endParaRPr>
          </a:p>
        </p:txBody>
      </p:sp>
      <p:pic>
        <p:nvPicPr>
          <p:cNvPr id="653" name="Picture 2" descr="settle-in-unpack"/>
          <p:cNvPicPr/>
          <p:nvPr/>
        </p:nvPicPr>
        <p:blipFill>
          <a:blip r:embed="rId1"/>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ffffff"/>
                </a:solidFill>
                <a:uFillTx/>
                <a:latin typeface="Gulim"/>
                <a:hlinkClick r:id="rId2"/>
              </a:rPr>
              <a:t>This Photo</a:t>
            </a:r>
            <a:r>
              <a:rPr b="0" lang="en-US" sz="900" spc="-1" strike="noStrike">
                <a:solidFill>
                  <a:srgbClr val="ffffff"/>
                </a:solidFill>
                <a:latin typeface="Gulim"/>
              </a:rPr>
              <a:t> by Unknown Author is licensed under </a:t>
            </a:r>
            <a:r>
              <a:rPr b="0" lang="en-US" sz="900" spc="-1" strike="noStrike" u="sng">
                <a:solidFill>
                  <a:srgbClr val="ffffff"/>
                </a:solidFill>
                <a:uFillTx/>
                <a:latin typeface="Gulim"/>
                <a:hlinkClick r:id="rId3"/>
              </a:rPr>
              <a:t>CC BY</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dd1a1"/>
        </a:solidFill>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0BDE8E42-67AE-461D-9849-2D685253DF90}" type="slidenum">
              <a:rPr b="1" lang="en-US" sz="1200" spc="-1" strike="noStrike">
                <a:solidFill>
                  <a:srgbClr val="ffffff"/>
                </a:solidFill>
                <a:latin typeface="Gulim"/>
              </a:rPr>
              <a:t>&lt;number&gt;</a:t>
            </a:fld>
            <a:endParaRPr b="0" lang="en-US" sz="1200" spc="-1" strike="noStrike">
              <a:latin typeface="Times New Roman"/>
            </a:endParaRPr>
          </a:p>
        </p:txBody>
      </p:sp>
      <p:pic>
        <p:nvPicPr>
          <p:cNvPr id="656" name="Picture 3" descr=""/>
          <p:cNvPicPr/>
          <p:nvPr/>
        </p:nvPicPr>
        <p:blipFill>
          <a:blip r:embed="rId1"/>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6000" spc="-1" strike="noStrike">
                <a:solidFill>
                  <a:srgbClr val="ffffff"/>
                </a:solidFill>
                <a:latin typeface="Gulim"/>
              </a:rPr>
              <a:t>What Can Load.In Do </a:t>
            </a:r>
            <a:endParaRPr b="0" lang="en-US" sz="6000" spc="-1" strike="noStrike">
              <a:latin typeface="Arial"/>
            </a:endParaRPr>
          </a:p>
          <a:p>
            <a:pPr>
              <a:lnSpc>
                <a:spcPct val="100000"/>
              </a:lnSpc>
            </a:pPr>
            <a:r>
              <a:rPr b="0" lang="en-US" sz="6000" spc="-1" strike="noStrike">
                <a:solidFill>
                  <a:srgbClr val="ffffff"/>
                </a:solidFill>
                <a:latin typeface="Gulim"/>
              </a:rPr>
              <a:t>For You?</a:t>
            </a:r>
            <a:endParaRPr b="0" lang="en-US" sz="6000" spc="-1" strike="noStrike">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p>
            <a:pPr>
              <a:lnSpc>
                <a:spcPct val="100000"/>
              </a:lnSpc>
            </a:pPr>
            <a:fld id="{EC25547F-652C-47F2-B2ED-09940E414192}" type="datetime1">
              <a:rPr b="1" lang="en-US" sz="1200" spc="-1" strike="noStrike">
                <a:solidFill>
                  <a:srgbClr val="ffffff"/>
                </a:solidFill>
                <a:latin typeface="Gulim"/>
              </a:rPr>
              <a:t>10/08/2020</a:t>
            </a:fld>
            <a:endParaRPr b="0" lang="en-US" sz="1200" spc="-1" strike="noStrike">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D14BB400-EFAF-415C-B188-8DE8D490AA94}" type="slidenum">
              <a:rPr b="1" lang="en-US" sz="1200" spc="-1" strike="noStrike">
                <a:solidFill>
                  <a:srgbClr val="ffffff"/>
                </a:solidFill>
                <a:latin typeface="Gulim"/>
              </a:rPr>
              <a:t>&lt;number&gt;</a:t>
            </a:fld>
            <a:endParaRPr b="0" lang="en-US" sz="1200" spc="-1" strike="noStrike">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p>
            <a:pPr>
              <a:lnSpc>
                <a:spcPct val="100000"/>
              </a:lnSpc>
            </a:pPr>
            <a:fld id="{C8C1EB4A-F14F-4C96-982F-15F723719483}" type="datetime1">
              <a:rPr b="1" lang="en-US" sz="1200" spc="-1" strike="noStrike">
                <a:solidFill>
                  <a:srgbClr val="ffffff"/>
                </a:solidFill>
                <a:latin typeface="Gulim"/>
              </a:rPr>
              <a:t>10/08/2020</a:t>
            </a:fld>
            <a:endParaRPr b="0" lang="en-US" sz="1200" spc="-1" strike="noStrike">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pic>
        <p:nvPicPr>
          <p:cNvPr id="663" name="Picture 6" descr=""/>
          <p:cNvPicPr/>
          <p:nvPr/>
        </p:nvPicPr>
        <p:blipFill>
          <a:blip r:embed="rId1"/>
          <a:stretch/>
        </p:blipFill>
        <p:spPr>
          <a:xfrm>
            <a:off x="2122920" y="836280"/>
            <a:ext cx="7858800" cy="5412240"/>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200" spc="-1" strike="noStrike">
                <a:solidFill>
                  <a:srgbClr val="ffffff"/>
                </a:solidFill>
                <a:latin typeface="Gulim"/>
              </a:rPr>
              <a:t>How will the solution help?</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p>
            <a:pPr>
              <a:lnSpc>
                <a:spcPct val="100000"/>
              </a:lnSpc>
            </a:pPr>
            <a:fld id="{D16BC60C-C84F-4ADA-AB37-E3DACD7DF67B}" type="datetime1">
              <a:rPr b="1" lang="en-US" sz="1200" spc="-1" strike="noStrike">
                <a:solidFill>
                  <a:srgbClr val="ffffff"/>
                </a:solidFill>
                <a:latin typeface="Gulim"/>
              </a:rPr>
              <a:t>10/08/2020</a:t>
            </a:fld>
            <a:endParaRPr b="0" lang="en-US" sz="1200" spc="-1" strike="noStrike">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p>
            <a:pPr algn="r">
              <a:lnSpc>
                <a:spcPct val="100000"/>
              </a:lnSpc>
            </a:pPr>
            <a:fld id="{0A26B8A7-A29C-4F47-BEE7-D77D8918A89F}" type="slidenum">
              <a:rPr b="1" lang="en-US" sz="1200" spc="-1" strike="noStrike">
                <a:solidFill>
                  <a:srgbClr val="ffffff"/>
                </a:solidFill>
                <a:latin typeface="Gulim"/>
              </a:rPr>
              <a:t>&lt;number&gt;</a:t>
            </a:fld>
            <a:endParaRPr b="0" lang="en-US" sz="1200" spc="-1" strike="noStrike">
              <a:latin typeface="Times New Roman"/>
            </a:endParaRPr>
          </a:p>
        </p:txBody>
      </p:sp>
      <p:pic>
        <p:nvPicPr>
          <p:cNvPr id="668" name="Picture 5" descr=""/>
          <p:cNvPicPr/>
          <p:nvPr/>
        </p:nvPicPr>
        <p:blipFill>
          <a:blip r:embed="rId1"/>
          <a:stretch/>
        </p:blipFill>
        <p:spPr>
          <a:xfrm>
            <a:off x="2868480" y="516960"/>
            <a:ext cx="6180480" cy="53636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C63CEC52-93B6-4BDE-9EAB-8D2D1FC9EC6D}" type="slidenum">
              <a:rPr b="1" lang="en-US" sz="1200" spc="-1" strike="noStrike">
                <a:solidFill>
                  <a:srgbClr val="ffffff"/>
                </a:solidFill>
                <a:latin typeface="Gulim"/>
              </a:rPr>
              <a:t>&lt;number&gt;</a:t>
            </a:fld>
            <a:endParaRPr b="0" lang="en-US" sz="1200" spc="-1" strike="noStrike">
              <a:latin typeface="Times New Roman"/>
            </a:endParaRPr>
          </a:p>
        </p:txBody>
      </p:sp>
      <p:pic>
        <p:nvPicPr>
          <p:cNvPr id="670" name="Picture 6" descr="Diagram&#10;&#10;Description automatically generated"/>
          <p:cNvPicPr/>
          <p:nvPr/>
        </p:nvPicPr>
        <p:blipFill>
          <a:blip r:embed="rId1"/>
          <a:stretch/>
        </p:blipFill>
        <p:spPr>
          <a:xfrm>
            <a:off x="2637720" y="0"/>
            <a:ext cx="6916320" cy="685764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p>
            <a:pPr>
              <a:lnSpc>
                <a:spcPct val="100000"/>
              </a:lnSpc>
            </a:pPr>
            <a:fld id="{2EF4A928-BBA1-41E5-B2A7-3831FB33A68D}" type="datetime1">
              <a:rPr b="1" lang="en-US" sz="1200" spc="-1" strike="noStrike">
                <a:solidFill>
                  <a:srgbClr val="ffffff"/>
                </a:solidFill>
                <a:latin typeface="Gulim"/>
              </a:rPr>
              <a:t>10/08/2020</a:t>
            </a:fld>
            <a:endParaRPr b="0" lang="en-US" sz="1200" spc="-1" strike="noStrike">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6FFC8DCD-13EA-40BB-A6C6-07416C818471}" type="slidenum">
              <a:rPr b="1" lang="en-US" sz="1200" spc="-1" strike="noStrike">
                <a:solidFill>
                  <a:srgbClr val="ffffff"/>
                </a:solidFill>
                <a:latin typeface="Gulim"/>
              </a:rPr>
              <a:t>&lt;number&gt;</a:t>
            </a:fld>
            <a:endParaRPr b="0" lang="en-US" sz="1200" spc="-1" strike="noStrike">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p>
            <a:pPr>
              <a:lnSpc>
                <a:spcPct val="100000"/>
              </a:lnSpc>
            </a:pPr>
            <a:fld id="{5627E80C-310D-4184-8C59-6706B908B10C}" type="datetime1">
              <a:rPr b="1" lang="en-US" sz="1200" spc="-1" strike="noStrike">
                <a:solidFill>
                  <a:srgbClr val="ffffff"/>
                </a:solidFill>
                <a:latin typeface="Gulim"/>
              </a:rPr>
              <a:t>10/08/2020</a:t>
            </a:fld>
            <a:endParaRPr b="0" lang="en-US" sz="1200" spc="-1" strike="noStrike">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pic>
        <p:nvPicPr>
          <p:cNvPr id="676" name="Picture 5" descr="Graphical user interface, website&#10;&#10;Description automatically generated"/>
          <p:cNvPicPr/>
          <p:nvPr/>
        </p:nvPicPr>
        <p:blipFill>
          <a:blip r:embed="rId1"/>
          <a:stretch/>
        </p:blipFill>
        <p:spPr>
          <a:xfrm>
            <a:off x="3941280" y="0"/>
            <a:ext cx="4309200" cy="63385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73000"/>
          </a:bodyPr>
          <a:p>
            <a:pPr>
              <a:lnSpc>
                <a:spcPct val="90000"/>
              </a:lnSpc>
            </a:pPr>
            <a:r>
              <a:rPr b="0" lang="en-US" sz="4400" spc="-1" strike="noStrike">
                <a:solidFill>
                  <a:srgbClr val="ffffff"/>
                </a:solidFill>
                <a:latin typeface="Gulim"/>
              </a:rPr>
              <a:t>Feedback Loop</a:t>
            </a:r>
            <a:endParaRPr b="0" lang="en-US" sz="4400" spc="-1" strike="noStrike">
              <a:solidFill>
                <a:srgbClr val="ffffff"/>
              </a:solidFill>
              <a:latin typeface="Gulim"/>
            </a:endParaRPr>
          </a:p>
        </p:txBody>
      </p:sp>
      <p:sp>
        <p:nvSpPr>
          <p:cNvPr id="678" name="TextShape 2"/>
          <p:cNvSpPr txBox="1"/>
          <p:nvPr/>
        </p:nvSpPr>
        <p:spPr>
          <a:xfrm>
            <a:off x="838080" y="6311880"/>
            <a:ext cx="2742840" cy="545760"/>
          </a:xfrm>
          <a:prstGeom prst="rect">
            <a:avLst/>
          </a:prstGeom>
          <a:noFill/>
          <a:ln>
            <a:noFill/>
          </a:ln>
        </p:spPr>
        <p:txBody>
          <a:bodyPr anchor="ctr">
            <a:noAutofit/>
          </a:bodyPr>
          <a:p>
            <a:pPr>
              <a:lnSpc>
                <a:spcPct val="100000"/>
              </a:lnSpc>
            </a:pPr>
            <a:fld id="{E16C142A-4500-4916-B9CA-0478BA70F535}" type="datetime1">
              <a:rPr b="1" lang="en-US" sz="1200" spc="-1" strike="noStrike">
                <a:solidFill>
                  <a:srgbClr val="ffffff"/>
                </a:solidFill>
                <a:latin typeface="Gulim"/>
              </a:rPr>
              <a:t>10/08/2020</a:t>
            </a:fld>
            <a:endParaRPr b="0" lang="en-US" sz="1200" spc="-1" strike="noStrike">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C54198E1-05EF-4F19-88CE-723ABC7AF04B}" type="slidenum">
              <a:rPr b="1" lang="en-US" sz="1200" spc="-1" strike="noStrike">
                <a:solidFill>
                  <a:srgbClr val="ffffff"/>
                </a:solidFill>
                <a:latin typeface="Gulim"/>
              </a:rPr>
              <a:t>19</a:t>
            </a:fld>
            <a:endParaRPr b="0" lang="en-US" sz="1200" spc="-1" strike="noStrike">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1</a:t>
                </a:r>
                <a:endParaRPr b="0" lang="en-US" sz="1800" spc="-1" strike="noStrike">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5</a:t>
                </a:r>
                <a:endParaRPr b="0" lang="en-US" sz="1800" spc="-1" strike="noStrike">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2</a:t>
                </a:r>
                <a:endParaRPr b="0" lang="en-US" sz="1800" spc="-1" strike="noStrike">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4</a:t>
                </a:r>
                <a:endParaRPr b="0" lang="en-US" sz="1800" spc="-1" strike="noStrike">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3</a:t>
                </a:r>
                <a:endParaRPr b="0" lang="en-US" sz="1800" spc="-1" strike="noStrike">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6</a:t>
                </a:r>
                <a:endParaRPr b="0" lang="en-US" sz="1800" spc="-1" strike="noStrike">
                  <a:latin typeface="Arial"/>
                </a:endParaRPr>
              </a:p>
            </p:txBody>
          </p:sp>
          <p:pic>
            <p:nvPicPr>
              <p:cNvPr id="691" name="Graphic 14" descr="Walk"/>
              <p:cNvPicPr/>
              <p:nvPr/>
            </p:nvPicPr>
            <p:blipFill>
              <a:blip r:embed="rId1"/>
              <a:stretch/>
            </p:blipFill>
            <p:spPr>
              <a:xfrm>
                <a:off x="317520" y="1577520"/>
                <a:ext cx="914040" cy="914040"/>
              </a:xfrm>
              <a:prstGeom prst="rect">
                <a:avLst/>
              </a:prstGeom>
              <a:ln>
                <a:noFill/>
              </a:ln>
            </p:spPr>
          </p:pic>
          <p:pic>
            <p:nvPicPr>
              <p:cNvPr id="692" name="Graphic 15" descr="Walk"/>
              <p:cNvPicPr/>
              <p:nvPr/>
            </p:nvPicPr>
            <p:blipFill>
              <a:blip r:embed="rId2"/>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Pro loading strategy</a:t>
            </a:r>
            <a:endParaRPr b="0" lang="en-US" sz="1800" spc="-1" strike="noStrike">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3"/>
            <a:stretch/>
          </p:blipFill>
          <p:spPr>
            <a:xfrm>
              <a:off x="5644800" y="338040"/>
              <a:ext cx="2761920" cy="2761920"/>
            </a:xfrm>
            <a:prstGeom prst="rect">
              <a:avLst/>
            </a:prstGeom>
            <a:ln>
              <a:noFill/>
            </a:ln>
          </p:spPr>
        </p:pic>
        <p:pic>
          <p:nvPicPr>
            <p:cNvPr id="697" name="Graphic 26" descr="Brain"/>
            <p:cNvPicPr/>
            <p:nvPr/>
          </p:nvPicPr>
          <p:blipFill>
            <a:blip r:embed="rId4"/>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Neural Network</a:t>
            </a:r>
            <a:endParaRPr b="0" lang="en-US" sz="1800" spc="-1" strike="noStrike">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1c385"/>
                </a:solidFill>
                <a:latin typeface="Gulim"/>
              </a:rPr>
              <a:t>Training data</a:t>
            </a:r>
            <a:endParaRPr b="0" lang="en-US" sz="1800" spc="-1" strike="noStrike">
              <a:latin typeface="Arial"/>
            </a:endParaRPr>
          </a:p>
        </p:txBody>
      </p:sp>
      <p:sp>
        <p:nvSpPr>
          <p:cNvPr id="700" name="CustomShape 20"/>
          <p:cNvSpPr/>
          <p:nvPr/>
        </p:nvSpPr>
        <p:spPr>
          <a:xfrm>
            <a:off x="2345400" y="5365800"/>
            <a:ext cx="24714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User gives feedback</a:t>
            </a:r>
            <a:endParaRPr b="0" lang="en-US" sz="1800" spc="-1" strike="noStrike">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5"/>
            <a:stretch/>
          </p:blipFill>
          <p:spPr>
            <a:xfrm>
              <a:off x="3192120" y="3661200"/>
              <a:ext cx="488880" cy="488880"/>
            </a:xfrm>
            <a:prstGeom prst="rect">
              <a:avLst/>
            </a:prstGeom>
            <a:ln>
              <a:noFill/>
            </a:ln>
          </p:spPr>
        </p:pic>
        <p:pic>
          <p:nvPicPr>
            <p:cNvPr id="703" name="Graphic 38" descr="Box"/>
            <p:cNvPicPr/>
            <p:nvPr/>
          </p:nvPicPr>
          <p:blipFill>
            <a:blip r:embed="rId6"/>
            <a:stretch/>
          </p:blipFill>
          <p:spPr>
            <a:xfrm>
              <a:off x="3192120" y="4353840"/>
              <a:ext cx="488880" cy="488880"/>
            </a:xfrm>
            <a:prstGeom prst="rect">
              <a:avLst/>
            </a:prstGeom>
            <a:ln>
              <a:noFill/>
            </a:ln>
          </p:spPr>
        </p:pic>
        <p:pic>
          <p:nvPicPr>
            <p:cNvPr id="704" name="Graphic 31" descr="Smart Phone"/>
            <p:cNvPicPr/>
            <p:nvPr/>
          </p:nvPicPr>
          <p:blipFill>
            <a:blip r:embed="rId7"/>
            <a:stretch/>
          </p:blipFill>
          <p:spPr>
            <a:xfrm>
              <a:off x="2490120" y="3202560"/>
              <a:ext cx="2182680" cy="2182680"/>
            </a:xfrm>
            <a:prstGeom prst="rect">
              <a:avLst/>
            </a:prstGeom>
            <a:ln>
              <a:noFill/>
            </a:ln>
          </p:spPr>
        </p:pic>
        <p:pic>
          <p:nvPicPr>
            <p:cNvPr id="705" name="Graphic 34" descr="Checkmark"/>
            <p:cNvPicPr/>
            <p:nvPr/>
          </p:nvPicPr>
          <p:blipFill>
            <a:blip r:embed="rId8"/>
            <a:stretch/>
          </p:blipFill>
          <p:spPr>
            <a:xfrm>
              <a:off x="3683520" y="4498920"/>
              <a:ext cx="255960" cy="255960"/>
            </a:xfrm>
            <a:prstGeom prst="rect">
              <a:avLst/>
            </a:prstGeom>
            <a:ln>
              <a:noFill/>
            </a:ln>
          </p:spPr>
        </p:pic>
        <p:pic>
          <p:nvPicPr>
            <p:cNvPr id="706" name="Graphic 36" descr="Close"/>
            <p:cNvPicPr/>
            <p:nvPr/>
          </p:nvPicPr>
          <p:blipFill>
            <a:blip r:embed="rId9"/>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Incorporate Feedback in to training data generation</a:t>
            </a:r>
            <a:endParaRPr b="0" lang="en-US" sz="1800" spc="-1" strike="noStrike">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10"/>
              <a:stretch/>
            </p:blipFill>
            <p:spPr>
              <a:xfrm>
                <a:off x="10506240" y="1355760"/>
                <a:ext cx="263160" cy="263160"/>
              </a:xfrm>
              <a:prstGeom prst="rect">
                <a:avLst/>
              </a:prstGeom>
              <a:ln>
                <a:noFill/>
              </a:ln>
            </p:spPr>
          </p:pic>
          <p:pic>
            <p:nvPicPr>
              <p:cNvPr id="712" name="Graphic 47" descr="Couch"/>
              <p:cNvPicPr/>
              <p:nvPr/>
            </p:nvPicPr>
            <p:blipFill>
              <a:blip r:embed="rId11"/>
              <a:stretch/>
            </p:blipFill>
            <p:spPr>
              <a:xfrm>
                <a:off x="10326600" y="1623240"/>
                <a:ext cx="642960" cy="642960"/>
              </a:xfrm>
              <a:prstGeom prst="rect">
                <a:avLst/>
              </a:prstGeom>
              <a:ln>
                <a:noFill/>
              </a:ln>
            </p:spPr>
          </p:pic>
          <p:pic>
            <p:nvPicPr>
              <p:cNvPr id="713" name="Graphic 49" descr="Lamp"/>
              <p:cNvPicPr/>
              <p:nvPr/>
            </p:nvPicPr>
            <p:blipFill>
              <a:blip r:embed="rId12"/>
              <a:stretch/>
            </p:blipFill>
            <p:spPr>
              <a:xfrm>
                <a:off x="10827000" y="1373400"/>
                <a:ext cx="502200" cy="710280"/>
              </a:xfrm>
              <a:prstGeom prst="rect">
                <a:avLst/>
              </a:prstGeom>
              <a:ln>
                <a:noFill/>
              </a:ln>
            </p:spPr>
          </p:pic>
          <p:pic>
            <p:nvPicPr>
              <p:cNvPr id="714" name="Graphic 50" descr="Box"/>
              <p:cNvPicPr/>
              <p:nvPr/>
            </p:nvPicPr>
            <p:blipFill>
              <a:blip r:embed="rId13"/>
              <a:stretch/>
            </p:blipFill>
            <p:spPr>
              <a:xfrm>
                <a:off x="10604160" y="1531080"/>
                <a:ext cx="263160" cy="263160"/>
              </a:xfrm>
              <a:prstGeom prst="rect">
                <a:avLst/>
              </a:prstGeom>
              <a:ln>
                <a:noFill/>
              </a:ln>
            </p:spPr>
          </p:pic>
          <p:pic>
            <p:nvPicPr>
              <p:cNvPr id="715" name="Graphic 51" descr="Box"/>
              <p:cNvPicPr/>
              <p:nvPr/>
            </p:nvPicPr>
            <p:blipFill>
              <a:blip r:embed="rId14"/>
              <a:stretch/>
            </p:blipFill>
            <p:spPr>
              <a:xfrm>
                <a:off x="10408320" y="1531080"/>
                <a:ext cx="263160" cy="263160"/>
              </a:xfrm>
              <a:prstGeom prst="rect">
                <a:avLst/>
              </a:prstGeom>
              <a:ln>
                <a:noFill/>
              </a:ln>
            </p:spPr>
          </p:pic>
        </p:grpSp>
        <p:pic>
          <p:nvPicPr>
            <p:cNvPr id="716" name="Graphic 53" descr="Smart Phone"/>
            <p:cNvPicPr/>
            <p:nvPr/>
          </p:nvPicPr>
          <p:blipFill>
            <a:blip r:embed="rId15"/>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App generates 3D models of objects to move</a:t>
            </a:r>
            <a:endParaRPr b="0" lang="en-US" sz="1800" spc="-1" strike="noStrike">
              <a:latin typeface="Arial"/>
            </a:endParaRPr>
          </a:p>
        </p:txBody>
      </p:sp>
      <p:sp>
        <p:nvSpPr>
          <p:cNvPr id="718" name="CustomShape 27"/>
          <p:cNvSpPr/>
          <p:nvPr/>
        </p:nvSpPr>
        <p:spPr>
          <a:xfrm flipH="1" rot="20211000">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1c385"/>
                </a:solidFill>
                <a:latin typeface="Gulim"/>
              </a:rPr>
              <a:t>Input</a:t>
            </a:r>
            <a:endParaRPr b="0" lang="en-US" sz="1800" spc="-1" strike="noStrike">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41c385"/>
                </a:solidFill>
                <a:latin typeface="Gulim"/>
              </a:rPr>
              <a:t>Output</a:t>
            </a:r>
            <a:endParaRPr b="0" lang="en-US" sz="1800" spc="-1" strike="noStrike">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16"/>
            <a:stretch/>
          </p:blipFill>
          <p:spPr>
            <a:xfrm>
              <a:off x="10406880" y="4928760"/>
              <a:ext cx="642960" cy="642960"/>
            </a:xfrm>
            <a:prstGeom prst="rect">
              <a:avLst/>
            </a:prstGeom>
            <a:ln>
              <a:noFill/>
            </a:ln>
          </p:spPr>
        </p:pic>
        <p:pic>
          <p:nvPicPr>
            <p:cNvPr id="722" name="Graphic 64" descr="Lamp"/>
            <p:cNvPicPr/>
            <p:nvPr/>
          </p:nvPicPr>
          <p:blipFill>
            <a:blip r:embed="rId17"/>
            <a:stretch/>
          </p:blipFill>
          <p:spPr>
            <a:xfrm>
              <a:off x="10625760" y="4602960"/>
              <a:ext cx="502200" cy="710280"/>
            </a:xfrm>
            <a:prstGeom prst="rect">
              <a:avLst/>
            </a:prstGeom>
            <a:ln>
              <a:noFill/>
            </a:ln>
          </p:spPr>
        </p:pic>
        <p:pic>
          <p:nvPicPr>
            <p:cNvPr id="723" name="Graphic 61" descr="Smart Phone"/>
            <p:cNvPicPr/>
            <p:nvPr/>
          </p:nvPicPr>
          <p:blipFill>
            <a:blip r:embed="rId1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Loading Plan</a:t>
              </a:r>
              <a:endParaRPr b="0" lang="en-US" sz="1800" spc="-1" strike="noStrike">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9"/>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20"/>
              <a:stretch/>
            </p:blipFill>
            <p:spPr>
              <a:xfrm>
                <a:off x="5434560" y="5013360"/>
                <a:ext cx="914040" cy="914040"/>
              </a:xfrm>
              <a:prstGeom prst="rect">
                <a:avLst/>
              </a:prstGeom>
              <a:ln>
                <a:noFill/>
              </a:ln>
            </p:spPr>
          </p:pic>
          <p:pic>
            <p:nvPicPr>
              <p:cNvPr id="732" name="Graphic 73" descr="Walk"/>
              <p:cNvPicPr/>
              <p:nvPr/>
            </p:nvPicPr>
            <p:blipFill>
              <a:blip r:embed="rId21"/>
              <a:stretch/>
            </p:blipFill>
            <p:spPr>
              <a:xfrm flipH="1">
                <a:off x="7347960" y="5011920"/>
                <a:ext cx="914040" cy="914040"/>
              </a:xfrm>
              <a:prstGeom prst="rect">
                <a:avLst/>
              </a:prstGeom>
              <a:ln>
                <a:noFill/>
              </a:ln>
            </p:spPr>
          </p:pic>
          <p:pic>
            <p:nvPicPr>
              <p:cNvPr id="733" name="Graphic 79" descr="Couch"/>
              <p:cNvPicPr/>
              <p:nvPr/>
            </p:nvPicPr>
            <p:blipFill>
              <a:blip r:embed="rId22"/>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User follows plan</a:t>
            </a:r>
            <a:endParaRPr b="0" lang="en-US" sz="1800" spc="-1" strike="noStrike">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Instructions</a:t>
            </a:r>
            <a:endParaRPr b="0" lang="en-US" sz="1800" spc="-1" strike="noStrike">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6dd1a1"/>
                </a:solidFill>
                <a:latin typeface="Gulim"/>
              </a:rPr>
              <a:t>Experience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1500840" y="4289400"/>
            <a:ext cx="9187560" cy="411840"/>
          </a:xfrm>
          <a:prstGeom prst="rect">
            <a:avLst/>
          </a:prstGeom>
          <a:noFill/>
          <a:ln>
            <a:noFill/>
          </a:ln>
        </p:spPr>
        <p:style>
          <a:lnRef idx="0"/>
          <a:fillRef idx="0"/>
          <a:effectRef idx="0"/>
          <a:fontRef idx="minor"/>
        </p:style>
        <p:txBody>
          <a:bodyPr anchor="b">
            <a:normAutofit fontScale="32000"/>
          </a:bodyPr>
          <a:p>
            <a:pPr algn="ctr">
              <a:lnSpc>
                <a:spcPct val="90000"/>
              </a:lnSpc>
            </a:pPr>
            <a:r>
              <a:rPr b="0" lang="en-US" sz="2000" spc="299" strike="noStrike">
                <a:solidFill>
                  <a:srgbClr val="ffffff"/>
                </a:solidFill>
                <a:latin typeface="Gulim"/>
              </a:rPr>
              <a:t>Using AI and Computer Vision to </a:t>
            </a:r>
            <a:r>
              <a:rPr b="1" lang="en-US" sz="2000" spc="299" strike="noStrike">
                <a:solidFill>
                  <a:srgbClr val="ffffff"/>
                </a:solidFill>
                <a:latin typeface="Gulim"/>
              </a:rPr>
              <a:t>give your move a game plan.</a:t>
            </a:r>
            <a:endParaRPr b="0" lang="en-US" sz="2000" spc="-1" strike="noStrike">
              <a:latin typeface="Arial"/>
            </a:endParaRPr>
          </a:p>
        </p:txBody>
      </p:sp>
      <p:sp>
        <p:nvSpPr>
          <p:cNvPr id="547" name="TextShape 2"/>
          <p:cNvSpPr txBox="1"/>
          <p:nvPr/>
        </p:nvSpPr>
        <p:spPr>
          <a:xfrm>
            <a:off x="3754440" y="3426840"/>
            <a:ext cx="4680360" cy="862200"/>
          </a:xfrm>
          <a:prstGeom prst="rect">
            <a:avLst/>
          </a:prstGeom>
          <a:noFill/>
          <a:ln>
            <a:noFill/>
          </a:ln>
        </p:spPr>
        <p:txBody>
          <a:bodyPr anchor="b">
            <a:noAutofit/>
          </a:bodyPr>
          <a:p>
            <a:pPr algn="ctr">
              <a:lnSpc>
                <a:spcPct val="90000"/>
              </a:lnSpc>
            </a:pPr>
            <a:r>
              <a:rPr b="1" lang="en-US" sz="7200" spc="299" strike="noStrike">
                <a:solidFill>
                  <a:srgbClr val="ffffff"/>
                </a:solidFill>
                <a:latin typeface="Gulim"/>
              </a:rPr>
              <a:t>Load.in</a:t>
            </a:r>
            <a:endParaRPr b="0" lang="en-US" sz="7200" spc="-1" strike="noStrike">
              <a:solidFill>
                <a:srgbClr val="ffffff"/>
              </a:solidFill>
              <a:latin typeface="Gulim"/>
            </a:endParaRPr>
          </a:p>
        </p:txBody>
      </p:sp>
      <p:sp>
        <p:nvSpPr>
          <p:cNvPr id="548" name="TextShape 3"/>
          <p:cNvSpPr txBox="1"/>
          <p:nvPr/>
        </p:nvSpPr>
        <p:spPr>
          <a:xfrm>
            <a:off x="8931960" y="5140440"/>
            <a:ext cx="3071520" cy="1129680"/>
          </a:xfrm>
          <a:prstGeom prst="rect">
            <a:avLst/>
          </a:prstGeom>
          <a:noFill/>
          <a:ln>
            <a:noFill/>
          </a:ln>
        </p:spPr>
        <p:txBody>
          <a:bodyPr>
            <a:noAutofit/>
          </a:bodyPr>
          <a:p>
            <a:pPr algn="r">
              <a:lnSpc>
                <a:spcPct val="90000"/>
              </a:lnSpc>
              <a:spcBef>
                <a:spcPts val="1001"/>
              </a:spcBef>
              <a:tabLst>
                <a:tab algn="l" pos="0"/>
              </a:tabLst>
            </a:pPr>
            <a:r>
              <a:rPr b="1" lang="en-US" sz="2000" spc="-1" strike="noStrike">
                <a:solidFill>
                  <a:srgbClr val="ffffff"/>
                </a:solidFill>
                <a:latin typeface="Gulim"/>
              </a:rPr>
              <a:t>Team Yellow</a:t>
            </a:r>
            <a:endParaRPr b="0" lang="en-US" sz="2000" spc="-1" strike="noStrike">
              <a:latin typeface="Arial"/>
            </a:endParaRPr>
          </a:p>
          <a:p>
            <a:pPr algn="r">
              <a:lnSpc>
                <a:spcPct val="90000"/>
              </a:lnSpc>
              <a:spcBef>
                <a:spcPts val="1001"/>
              </a:spcBef>
              <a:tabLst>
                <a:tab algn="l" pos="0"/>
              </a:tabLst>
            </a:pPr>
            <a:r>
              <a:rPr b="1" lang="en-US" sz="2000" spc="-1" strike="noStrike">
                <a:solidFill>
                  <a:srgbClr val="ffffff"/>
                </a:solidFill>
                <a:latin typeface="Gulim"/>
              </a:rPr>
              <a:t>Feasibility Presentation</a:t>
            </a:r>
            <a:endParaRPr b="0" lang="en-US" sz="2000" spc="-1" strike="noStrike">
              <a:latin typeface="Arial"/>
            </a:endParaRPr>
          </a:p>
          <a:p>
            <a:pPr algn="r">
              <a:lnSpc>
                <a:spcPct val="90000"/>
              </a:lnSpc>
              <a:spcBef>
                <a:spcPts val="1001"/>
              </a:spcBef>
              <a:tabLst>
                <a:tab algn="l" pos="0"/>
              </a:tabLst>
            </a:pPr>
            <a:r>
              <a:rPr b="1" lang="en-US" sz="2000" spc="-1" strike="noStrike">
                <a:solidFill>
                  <a:srgbClr val="ffffff"/>
                </a:solidFill>
                <a:latin typeface="Gulim"/>
              </a:rPr>
              <a:t>Old Dominion University</a:t>
            </a:r>
            <a:endParaRPr b="0" lang="en-US" sz="2000" spc="-1" strike="noStrike">
              <a:latin typeface="Arial"/>
            </a:endParaRPr>
          </a:p>
        </p:txBody>
      </p:sp>
      <p:grpSp>
        <p:nvGrpSpPr>
          <p:cNvPr id="549" name="Group 4"/>
          <p:cNvGrpSpPr/>
          <p:nvPr/>
        </p:nvGrpSpPr>
        <p:grpSpPr>
          <a:xfrm>
            <a:off x="5381640" y="2711880"/>
            <a:ext cx="1428480" cy="1432080"/>
            <a:chOff x="5381640" y="2711880"/>
            <a:chExt cx="1428480" cy="1432080"/>
          </a:xfrm>
        </p:grpSpPr>
        <p:sp>
          <p:nvSpPr>
            <p:cNvPr id="550" name="CustomShape 5"/>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1" name="CustomShape 6"/>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2" name="CustomShape 7"/>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3" name="CustomShape 8"/>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4" name="CustomShape 9"/>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5" name="CustomShape 10"/>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6" name="CustomShape 11"/>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557" name="Group 12"/>
          <p:cNvGrpSpPr/>
          <p:nvPr/>
        </p:nvGrpSpPr>
        <p:grpSpPr>
          <a:xfrm>
            <a:off x="0" y="-2160"/>
            <a:ext cx="12191760" cy="6857640"/>
            <a:chOff x="0" y="-2160"/>
            <a:chExt cx="12191760" cy="6857640"/>
          </a:xfrm>
        </p:grpSpPr>
        <p:sp>
          <p:nvSpPr>
            <p:cNvPr id="558" name="CustomShape 13"/>
            <p:cNvSpPr/>
            <p:nvPr/>
          </p:nvSpPr>
          <p:spPr>
            <a:xfrm>
              <a:off x="0" y="-216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grpSp>
          <p:nvGrpSpPr>
            <p:cNvPr id="559" name="Group 14"/>
            <p:cNvGrpSpPr/>
            <p:nvPr/>
          </p:nvGrpSpPr>
          <p:grpSpPr>
            <a:xfrm>
              <a:off x="5380200" y="2710440"/>
              <a:ext cx="1428840" cy="1432080"/>
              <a:chOff x="5380200" y="2710440"/>
              <a:chExt cx="1428840" cy="1432080"/>
            </a:xfrm>
          </p:grpSpPr>
          <p:sp>
            <p:nvSpPr>
              <p:cNvPr id="560" name="CustomShape 15"/>
              <p:cNvSpPr/>
              <p:nvPr/>
            </p:nvSpPr>
            <p:spPr>
              <a:xfrm>
                <a:off x="5380200" y="27104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61" name="CustomShape 16"/>
              <p:cNvSpPr/>
              <p:nvPr/>
            </p:nvSpPr>
            <p:spPr>
              <a:xfrm>
                <a:off x="538020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17"/>
              <p:cNvSpPr/>
              <p:nvPr/>
            </p:nvSpPr>
            <p:spPr>
              <a:xfrm>
                <a:off x="589248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18"/>
              <p:cNvSpPr/>
              <p:nvPr/>
            </p:nvSpPr>
            <p:spPr>
              <a:xfrm>
                <a:off x="5380200" y="3224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9"/>
              <p:cNvSpPr/>
              <p:nvPr/>
            </p:nvSpPr>
            <p:spPr>
              <a:xfrm>
                <a:off x="5380200" y="2710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20"/>
              <p:cNvSpPr/>
              <p:nvPr/>
            </p:nvSpPr>
            <p:spPr>
              <a:xfrm>
                <a:off x="640692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sp>
        <p:nvSpPr>
          <p:cNvPr id="566" name="CustomShape 21"/>
          <p:cNvSpPr/>
          <p:nvPr/>
        </p:nvSpPr>
        <p:spPr>
          <a:xfrm>
            <a:off x="5893560" y="-12880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7" name="CustomShape 22"/>
          <p:cNvSpPr/>
          <p:nvPr/>
        </p:nvSpPr>
        <p:spPr>
          <a:xfrm>
            <a:off x="0" y="6008760"/>
            <a:ext cx="884880" cy="8488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p14:dur="250">
        <p:pull dir="r"/>
      </p:transition>
    </mc:Choice>
    <mc:Fallback>
      <p:transition>
        <p:pull dir="r"/>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path" presetID="42">
                                  <p:stCondLst>
                                    <p:cond delay="0"/>
                                  </p:stCondLst>
                                  <p:childTnLst>
                                    <p:animMotion origin="layout" path="M 2.08333E-007 3.33333E-006 L 0.00013 0.65833 E">
                                      <p:cBhvr>
                                        <p:cTn id="6" dur="1500" fill="hold"/>
                                        <p:tgtEl>
                                          <p:spTgt spid="566"/>
                                        </p:tgtEl>
                                        <p:attrNameLst>
                                          <p:attrName>ppt_x</p:attrName>
                                          <p:attrName>ppt_y</p:attrName>
                                        </p:attrNameLst>
                                      </p:cBhvr>
                                    </p:animMotion>
                                  </p:childTnLst>
                                </p:cTn>
                              </p:par>
                              <p:par>
                                <p:cTn id="7" nodeType="withEffect" fill="hold" presetClass="emph" presetID="8">
                                  <p:stCondLst>
                                    <p:cond delay="0"/>
                                  </p:stCondLst>
                                  <p:childTnLst>
                                    <p:animRot by="129600000">
                                      <p:cBhvr>
                                        <p:cTn id="8" dur="2000" fill="hold"/>
                                        <p:tgtEl>
                                          <p:spTgt spid="566"/>
                                        </p:tgtEl>
                                        <p:attrNameLst>
                                          <p:attrName>r</p:attrName>
                                        </p:attrNameLst>
                                      </p:cBhvr>
                                    </p:animRot>
                                  </p:childTnLst>
                                </p:cTn>
                              </p:par>
                              <p:par>
                                <p:cTn id="9" nodeType="withEffect" fill="hold" presetClass="exit" presetID="1">
                                  <p:stCondLst>
                                    <p:cond delay="2000"/>
                                  </p:stCondLst>
                                  <p:childTnLst>
                                    <p:set>
                                      <p:cBhvr>
                                        <p:cTn id="10" dur="1" fill="hold">
                                          <p:stCondLst>
                                            <p:cond delay="0"/>
                                          </p:stCondLst>
                                        </p:cTn>
                                        <p:tgtEl>
                                          <p:spTgt spid="566"/>
                                        </p:tgtEl>
                                        <p:attrNameLst>
                                          <p:attrName>style.visibility</p:attrName>
                                        </p:attrNameLst>
                                      </p:cBhvr>
                                      <p:to>
                                        <p:strVal val="hidden"/>
                                      </p:to>
                                    </p:set>
                                  </p:childTnLst>
                                </p:cTn>
                              </p:par>
                              <p:par>
                                <p:cTn id="11" nodeType="withEffect" fill="hold" presetClass="exit" presetID="1">
                                  <p:stCondLst>
                                    <p:cond delay="2000"/>
                                  </p:stCondLst>
                                  <p:childTnLst>
                                    <p:set>
                                      <p:cBhvr>
                                        <p:cTn id="12" dur="1" fill="hold">
                                          <p:stCondLst>
                                            <p:cond delay="0"/>
                                          </p:stCondLst>
                                        </p:cTn>
                                        <p:tgtEl>
                                          <p:spTgt spid="557"/>
                                        </p:tgtEl>
                                        <p:attrNameLst>
                                          <p:attrName>style.visibility</p:attrName>
                                        </p:attrNameLst>
                                      </p:cBhvr>
                                      <p:to>
                                        <p:strVal val="hidden"/>
                                      </p:to>
                                    </p:set>
                                  </p:childTnLst>
                                </p:cTn>
                              </p:par>
                              <p:par>
                                <p:cTn id="13" nodeType="withEffect" fill="hold" presetClass="path" presetID="42">
                                  <p:stCondLst>
                                    <p:cond delay="2000"/>
                                  </p:stCondLst>
                                  <p:childTnLst>
                                    <p:animMotion origin="layout" path="M 0 1.48148E-006 L 0 -0.16111 E">
                                      <p:cBhvr>
                                        <p:cTn id="14" dur="1500" fill="hold"/>
                                        <p:tgtEl>
                                          <p:spTgt spid="549"/>
                                        </p:tgtEl>
                                        <p:attrNameLst>
                                          <p:attrName>ppt_x</p:attrName>
                                          <p:attrName>ppt_y</p:attrName>
                                        </p:attrNameLst>
                                      </p:cBhvr>
                                    </p:animMotion>
                                  </p:childTnLst>
                                </p:cTn>
                              </p:par>
                              <p:par>
                                <p:cTn id="15" nodeType="withEffect" fill="hold" presetClass="entr" presetID="10">
                                  <p:stCondLst>
                                    <p:cond delay="2100"/>
                                  </p:stCondLst>
                                  <p:childTnLst>
                                    <p:set>
                                      <p:cBhvr>
                                        <p:cTn id="16" dur="1" fill="hold">
                                          <p:stCondLst>
                                            <p:cond delay="0"/>
                                          </p:stCondLst>
                                        </p:cTn>
                                        <p:tgtEl>
                                          <p:spTgt spid="547"/>
                                        </p:tgtEl>
                                        <p:attrNameLst>
                                          <p:attrName>style.visibility</p:attrName>
                                        </p:attrNameLst>
                                      </p:cBhvr>
                                      <p:to>
                                        <p:strVal val="visible"/>
                                      </p:to>
                                    </p:set>
                                    <p:animEffect filter="fade" transition="in">
                                      <p:cBhvr additive="repl">
                                        <p:cTn id="17" dur="1000"/>
                                        <p:tgtEl>
                                          <p:spTgt spid="547"/>
                                        </p:tgtEl>
                                      </p:cBhvr>
                                    </p:animEffect>
                                  </p:childTnLst>
                                </p:cTn>
                              </p:par>
                              <p:par>
                                <p:cTn id="18" nodeType="withEffect" fill="hold" presetClass="entr" presetID="10">
                                  <p:stCondLst>
                                    <p:cond delay="2200"/>
                                  </p:stCondLst>
                                  <p:childTnLst>
                                    <p:set>
                                      <p:cBhvr>
                                        <p:cTn id="19" dur="1" fill="hold">
                                          <p:stCondLst>
                                            <p:cond delay="0"/>
                                          </p:stCondLst>
                                        </p:cTn>
                                        <p:tgtEl>
                                          <p:spTgt spid="548">
                                            <p:txEl>
                                              <p:pRg st="0" end="0"/>
                                            </p:txEl>
                                          </p:spTgt>
                                        </p:tgtEl>
                                        <p:attrNameLst>
                                          <p:attrName>style.visibility</p:attrName>
                                        </p:attrNameLst>
                                      </p:cBhvr>
                                      <p:to>
                                        <p:strVal val="visible"/>
                                      </p:to>
                                    </p:set>
                                    <p:animEffect filter="fade" transition="in">
                                      <p:cBhvr additive="repl">
                                        <p:cTn id="20" dur="1500"/>
                                        <p:tgtEl>
                                          <p:spTgt spid="548">
                                            <p:txEl>
                                              <p:pRg st="0" end="0"/>
                                            </p:txEl>
                                          </p:spTgt>
                                        </p:tgtEl>
                                      </p:cBhvr>
                                    </p:animEffect>
                                  </p:childTnLst>
                                </p:cTn>
                              </p:par>
                              <p:par>
                                <p:cTn id="21" nodeType="withEffect" fill="hold" presetClass="entr" presetID="10">
                                  <p:stCondLst>
                                    <p:cond delay="2200"/>
                                  </p:stCondLst>
                                  <p:childTnLst>
                                    <p:set>
                                      <p:cBhvr>
                                        <p:cTn id="22" dur="1" fill="hold">
                                          <p:stCondLst>
                                            <p:cond delay="0"/>
                                          </p:stCondLst>
                                        </p:cTn>
                                        <p:tgtEl>
                                          <p:spTgt spid="548">
                                            <p:txEl>
                                              <p:pRg st="1" end="1"/>
                                            </p:txEl>
                                          </p:spTgt>
                                        </p:tgtEl>
                                        <p:attrNameLst>
                                          <p:attrName>style.visibility</p:attrName>
                                        </p:attrNameLst>
                                      </p:cBhvr>
                                      <p:to>
                                        <p:strVal val="visible"/>
                                      </p:to>
                                    </p:set>
                                    <p:animEffect filter="fade" transition="in">
                                      <p:cBhvr additive="repl">
                                        <p:cTn id="23" dur="1500"/>
                                        <p:tgtEl>
                                          <p:spTgt spid="548">
                                            <p:txEl>
                                              <p:pRg st="1" end="1"/>
                                            </p:txEl>
                                          </p:spTgt>
                                        </p:tgtEl>
                                      </p:cBhvr>
                                    </p:animEffect>
                                  </p:childTnLst>
                                </p:cTn>
                              </p:par>
                              <p:par>
                                <p:cTn id="24" nodeType="withEffect" fill="hold" presetClass="entr" presetID="10">
                                  <p:stCondLst>
                                    <p:cond delay="2300"/>
                                  </p:stCondLst>
                                  <p:childTnLst>
                                    <p:set>
                                      <p:cBhvr>
                                        <p:cTn id="25" dur="1" fill="hold">
                                          <p:stCondLst>
                                            <p:cond delay="0"/>
                                          </p:stCondLst>
                                        </p:cTn>
                                        <p:tgtEl>
                                          <p:spTgt spid="548">
                                            <p:txEl>
                                              <p:pRg st="2" end="2"/>
                                            </p:txEl>
                                          </p:spTgt>
                                        </p:tgtEl>
                                        <p:attrNameLst>
                                          <p:attrName>style.visibility</p:attrName>
                                        </p:attrNameLst>
                                      </p:cBhvr>
                                      <p:to>
                                        <p:strVal val="visible"/>
                                      </p:to>
                                    </p:set>
                                    <p:animEffect filter="fade" transition="in">
                                      <p:cBhvr additive="repl">
                                        <p:cTn id="26" dur="1500"/>
                                        <p:tgtEl>
                                          <p:spTgt spid="548">
                                            <p:txEl>
                                              <p:pRg st="2" end="2"/>
                                            </p:txEl>
                                          </p:spTgt>
                                        </p:tgtEl>
                                      </p:cBhvr>
                                    </p:animEffect>
                                  </p:childTnLst>
                                </p:cTn>
                              </p:par>
                              <p:par>
                                <p:cTn id="27" nodeType="withEffect" fill="hold" presetClass="entr" presetID="10">
                                  <p:stCondLst>
                                    <p:cond delay="2300"/>
                                  </p:stCondLst>
                                  <p:childTnLst>
                                    <p:set>
                                      <p:cBhvr>
                                        <p:cTn id="28" dur="1" fill="hold">
                                          <p:stCondLst>
                                            <p:cond delay="0"/>
                                          </p:stCondLst>
                                        </p:cTn>
                                        <p:tgtEl>
                                          <p:spTgt spid="548">
                                            <p:txEl>
                                              <p:pRg st="3" end="3"/>
                                            </p:txEl>
                                          </p:spTgt>
                                        </p:tgtEl>
                                        <p:attrNameLst>
                                          <p:attrName>style.visibility</p:attrName>
                                        </p:attrNameLst>
                                      </p:cBhvr>
                                      <p:to>
                                        <p:strVal val="visible"/>
                                      </p:to>
                                    </p:set>
                                    <p:animEffect filter="fade" transition="in">
                                      <p:cBhvr additive="repl">
                                        <p:cTn id="29" dur="1500"/>
                                        <p:tgtEl>
                                          <p:spTgt spid="548">
                                            <p:txEl>
                                              <p:pRg st="3" end="3"/>
                                            </p:txEl>
                                          </p:spTgt>
                                        </p:tgtEl>
                                      </p:cBhvr>
                                    </p:animEffect>
                                  </p:childTnLst>
                                </p:cTn>
                              </p:par>
                              <p:par>
                                <p:cTn id="30" nodeType="withEffect" fill="hold" presetClass="entr" presetID="10">
                                  <p:stCondLst>
                                    <p:cond delay="2300"/>
                                  </p:stCondLst>
                                  <p:childTnLst>
                                    <p:set>
                                      <p:cBhvr>
                                        <p:cTn id="31" dur="1" fill="hold">
                                          <p:stCondLst>
                                            <p:cond delay="0"/>
                                          </p:stCondLst>
                                        </p:cTn>
                                        <p:tgtEl>
                                          <p:spTgt spid="546"/>
                                        </p:tgtEl>
                                        <p:attrNameLst>
                                          <p:attrName>style.visibility</p:attrName>
                                        </p:attrNameLst>
                                      </p:cBhvr>
                                      <p:to>
                                        <p:strVal val="visible"/>
                                      </p:to>
                                    </p:set>
                                    <p:animEffect filter="fade" transition="in">
                                      <p:cBhvr additive="repl">
                                        <p:cTn id="32" dur="8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p>
            <a:pPr>
              <a:lnSpc>
                <a:spcPct val="90000"/>
              </a:lnSpc>
            </a:pPr>
            <a:r>
              <a:rPr b="0" lang="en-US" sz="4400" spc="-1" strike="noStrike">
                <a:solidFill>
                  <a:srgbClr val="ffffff"/>
                </a:solidFill>
                <a:latin typeface="Gulim"/>
              </a:rPr>
              <a:t>Major Functional Components</a:t>
            </a:r>
            <a:endParaRPr b="0" lang="en-US" sz="4400" spc="-1" strike="noStrike">
              <a:solidFill>
                <a:srgbClr val="ffffff"/>
              </a:solidFill>
              <a:latin typeface="Gulim"/>
            </a:endParaRPr>
          </a:p>
        </p:txBody>
      </p:sp>
      <p:sp>
        <p:nvSpPr>
          <p:cNvPr id="738" name="TextShape 2"/>
          <p:cNvSpPr txBox="1"/>
          <p:nvPr/>
        </p:nvSpPr>
        <p:spPr>
          <a:xfrm>
            <a:off x="838080" y="6311880"/>
            <a:ext cx="2742840" cy="545760"/>
          </a:xfrm>
          <a:prstGeom prst="rect">
            <a:avLst/>
          </a:prstGeom>
          <a:noFill/>
          <a:ln>
            <a:noFill/>
          </a:ln>
        </p:spPr>
        <p:txBody>
          <a:bodyPr anchor="ctr">
            <a:noAutofit/>
          </a:bodyPr>
          <a:p>
            <a:pPr>
              <a:lnSpc>
                <a:spcPct val="100000"/>
              </a:lnSpc>
            </a:pPr>
            <a:fld id="{826C573E-5D9F-4E36-81C7-04BEFC691392}" type="datetime1">
              <a:rPr b="1" lang="en-US" sz="1200" spc="-1" strike="noStrike">
                <a:solidFill>
                  <a:srgbClr val="ffffff"/>
                </a:solidFill>
                <a:latin typeface="Gulim"/>
              </a:rPr>
              <a:t>10/08/2020</a:t>
            </a:fld>
            <a:endParaRPr b="0" lang="en-US" sz="1200" spc="-1" strike="noStrike">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C6BCF504-A7DA-40CA-A7FD-E593B71931F7}" type="slidenum">
              <a:rPr b="1" lang="en-US" sz="1200" spc="-1" strike="noStrike">
                <a:solidFill>
                  <a:srgbClr val="ffffff"/>
                </a:solidFill>
                <a:latin typeface="Gulim"/>
              </a:rPr>
              <a:t>&lt;number&gt;</a:t>
            </a:fld>
            <a:endParaRPr b="0" lang="en-US" sz="1200" spc="-1" strike="noStrike">
              <a:latin typeface="Times New Roman"/>
            </a:endParaRPr>
          </a:p>
        </p:txBody>
      </p:sp>
      <p:pic>
        <p:nvPicPr>
          <p:cNvPr id="741" name="Picture 6" descr="Graphical user interface&#10;&#10;Description automatically generated"/>
          <p:cNvPicPr/>
          <p:nvPr/>
        </p:nvPicPr>
        <p:blipFill>
          <a:blip r:embed="rId1"/>
          <a:stretch/>
        </p:blipFill>
        <p:spPr>
          <a:xfrm>
            <a:off x="1042920" y="1185840"/>
            <a:ext cx="10105560" cy="4485960"/>
          </a:xfrm>
          <a:prstGeom prst="rect">
            <a:avLst/>
          </a:prstGeom>
          <a:ln>
            <a:noFill/>
          </a:ln>
        </p:spPr>
      </p:pic>
    </p:spTree>
  </p:cSld>
  <mc:AlternateContent>
    <mc:Choice Requires="p14">
      <p:transition p14:dur="250">
        <p:pull dir="r"/>
      </p:transition>
    </mc:Choice>
    <mc:Fallback>
      <p:transition>
        <p:pull dir="r"/>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47B6A9FD-EDFD-407C-8572-DBCB22750096}" type="slidenum">
              <a:rPr b="1" lang="en-US" sz="1200" spc="-1" strike="noStrike">
                <a:solidFill>
                  <a:srgbClr val="ffffff"/>
                </a:solidFill>
                <a:latin typeface="Gulim"/>
              </a:rPr>
              <a:t>&lt;number&gt;</a:t>
            </a:fld>
            <a:endParaRPr b="0" lang="en-US" sz="1200" spc="-1" strike="noStrike">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p>
            <a:pPr>
              <a:lnSpc>
                <a:spcPct val="100000"/>
              </a:lnSpc>
            </a:pPr>
            <a:fld id="{8748FF31-9DD6-4EFF-8285-0D4D6E30B23F}" type="datetime1">
              <a:rPr b="1" lang="en-US" sz="1200" spc="-1" strike="noStrike">
                <a:solidFill>
                  <a:srgbClr val="ffffff"/>
                </a:solidFill>
                <a:latin typeface="Gulim"/>
              </a:rPr>
              <a:t>10/08/2020</a:t>
            </a:fld>
            <a:endParaRPr b="0" lang="en-US" sz="1200" spc="-1" strike="noStrike">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p>
            <a:pPr>
              <a:lnSpc>
                <a:spcPct val="90000"/>
              </a:lnSpc>
            </a:pPr>
            <a:r>
              <a:rPr b="0" lang="en-US" sz="6000" spc="-1" strike="noStrike">
                <a:solidFill>
                  <a:srgbClr val="ffffff"/>
                </a:solidFill>
                <a:latin typeface="Gulim"/>
              </a:rPr>
              <a:t>What Load.In Will Do</a:t>
            </a:r>
            <a:endParaRPr b="0" lang="en-US" sz="6000" spc="-1" strike="noStrike">
              <a:solidFill>
                <a:srgbClr val="ffffff"/>
              </a:solidFill>
              <a:latin typeface="Gulim"/>
            </a:endParaRPr>
          </a:p>
        </p:txBody>
      </p:sp>
      <p:sp>
        <p:nvSpPr>
          <p:cNvPr id="746" name="CustomShape 5"/>
          <p:cNvSpPr/>
          <p:nvPr/>
        </p:nvSpPr>
        <p:spPr>
          <a:xfrm>
            <a:off x="733680" y="1396800"/>
            <a:ext cx="5169960" cy="4369320"/>
          </a:xfrm>
          <a:prstGeom prst="rect">
            <a:avLst/>
          </a:prstGeom>
          <a:noFill/>
          <a:ln>
            <a:noFill/>
          </a:ln>
        </p:spPr>
        <p:style>
          <a:lnRef idx="0"/>
          <a:fillRef idx="0"/>
          <a:effectRef idx="0"/>
          <a:fontRef idx="minor"/>
        </p:style>
        <p:txBody>
          <a:bodyPr lIns="90000" rIns="90000" tIns="45000" bIns="45000">
            <a:spAutoFit/>
          </a:bodyPr>
          <a:p>
            <a:pPr marL="343080" indent="-342720">
              <a:lnSpc>
                <a:spcPct val="107000"/>
              </a:lnSpc>
              <a:buClr>
                <a:srgbClr val="ffffff"/>
              </a:buClr>
              <a:buFont typeface="Symbol"/>
              <a:buChar char=""/>
            </a:pPr>
            <a:r>
              <a:rPr b="1" lang="en-US" sz="2400" spc="-1" strike="noStrike">
                <a:solidFill>
                  <a:srgbClr val="ffffff"/>
                </a:solidFill>
                <a:latin typeface="Calibri"/>
                <a:ea typeface="Calibri"/>
              </a:rPr>
              <a:t>Assist in the packing process with expert advice</a:t>
            </a:r>
            <a:br/>
            <a:r>
              <a:rPr b="1" lang="en-US" sz="2400" spc="-1" strike="noStrike">
                <a:solidFill>
                  <a:srgbClr val="ffffff"/>
                </a:solidFill>
                <a:latin typeface="Calibri"/>
              </a:rPr>
              <a:t> </a:t>
            </a:r>
            <a:endParaRPr b="0" lang="en-US" sz="2400" spc="-1" strike="noStrike">
              <a:latin typeface="Arial"/>
            </a:endParaRPr>
          </a:p>
          <a:p>
            <a:pPr marL="343080" indent="-342720">
              <a:lnSpc>
                <a:spcPct val="107000"/>
              </a:lnSpc>
              <a:buClr>
                <a:srgbClr val="ffffff"/>
              </a:buClr>
              <a:buFont typeface="Symbol"/>
              <a:buChar char=""/>
            </a:pPr>
            <a:r>
              <a:rPr b="1" lang="en-US" sz="2400" spc="-1" strike="noStrike">
                <a:solidFill>
                  <a:srgbClr val="ffffff"/>
                </a:solidFill>
                <a:latin typeface="Calibri"/>
                <a:ea typeface="Calibri"/>
              </a:rPr>
              <a:t>Catalog with photos all boxes, furniture, and other items that are going to be placed in the truck</a:t>
            </a:r>
            <a:br/>
            <a:r>
              <a:rPr b="1" lang="en-US" sz="2400" spc="-1" strike="noStrike">
                <a:solidFill>
                  <a:srgbClr val="ffffff"/>
                </a:solidFill>
                <a:latin typeface="Calibri"/>
              </a:rPr>
              <a:t> </a:t>
            </a:r>
            <a:endParaRPr b="0" lang="en-US" sz="2400" spc="-1" strike="noStrike">
              <a:latin typeface="Arial"/>
            </a:endParaRPr>
          </a:p>
          <a:p>
            <a:pPr marL="343080" indent="-342720">
              <a:lnSpc>
                <a:spcPct val="107000"/>
              </a:lnSpc>
              <a:buClr>
                <a:srgbClr val="ffffff"/>
              </a:buClr>
              <a:buFont typeface="Symbol"/>
              <a:buChar char=""/>
            </a:pPr>
            <a:r>
              <a:rPr b="1" lang="en-US" sz="2400" spc="-1" strike="noStrike">
                <a:solidFill>
                  <a:srgbClr val="ffffff"/>
                </a:solidFill>
                <a:latin typeface="Calibri"/>
                <a:ea typeface="Calibri"/>
              </a:rPr>
              <a:t>Generate instructions for properly loading the truck based on weight distribution, item safety, best fit space utilization, and item(s) priority</a:t>
            </a:r>
            <a:endParaRPr b="0" lang="en-US" sz="2400" spc="-1" strike="noStrike">
              <a:latin typeface="Arial"/>
            </a:endParaRPr>
          </a:p>
        </p:txBody>
      </p:sp>
      <p:sp>
        <p:nvSpPr>
          <p:cNvPr id="747" name="CustomShape 6"/>
          <p:cNvSpPr/>
          <p:nvPr/>
        </p:nvSpPr>
        <p:spPr>
          <a:xfrm>
            <a:off x="6095880" y="1416240"/>
            <a:ext cx="5463360" cy="4369320"/>
          </a:xfrm>
          <a:prstGeom prst="rect">
            <a:avLst/>
          </a:prstGeom>
          <a:noFill/>
          <a:ln>
            <a:noFill/>
          </a:ln>
        </p:spPr>
        <p:style>
          <a:lnRef idx="0"/>
          <a:fillRef idx="0"/>
          <a:effectRef idx="0"/>
          <a:fontRef idx="minor"/>
        </p:style>
        <p:txBody>
          <a:bodyPr lIns="90000" rIns="90000" tIns="45000" bIns="45000">
            <a:spAutoFit/>
          </a:bodyPr>
          <a:p>
            <a:pPr marL="343080" indent="-342720">
              <a:lnSpc>
                <a:spcPct val="107000"/>
              </a:lnSpc>
              <a:buClr>
                <a:srgbClr val="ffffff"/>
              </a:buClr>
              <a:buFont typeface="Symbol"/>
              <a:buChar char=""/>
            </a:pPr>
            <a:r>
              <a:rPr b="1" lang="en-US" sz="2400" spc="-1" strike="noStrike">
                <a:solidFill>
                  <a:srgbClr val="ffffff"/>
                </a:solidFill>
                <a:latin typeface="Calibri"/>
                <a:ea typeface="Calibri"/>
              </a:rPr>
              <a:t>Use photos taken to Create a 3D model of how everything should be expertly packed in the truck</a:t>
            </a:r>
            <a:br/>
            <a:r>
              <a:rPr b="1" lang="en-US" sz="2400" spc="-1" strike="noStrike">
                <a:solidFill>
                  <a:srgbClr val="ffffff"/>
                </a:solidFill>
                <a:latin typeface="Calibri"/>
              </a:rPr>
              <a:t> </a:t>
            </a:r>
            <a:endParaRPr b="0" lang="en-US" sz="2400" spc="-1" strike="noStrike">
              <a:latin typeface="Arial"/>
            </a:endParaRPr>
          </a:p>
          <a:p>
            <a:pPr marL="343080" indent="-342720">
              <a:lnSpc>
                <a:spcPct val="107000"/>
              </a:lnSpc>
              <a:buClr>
                <a:srgbClr val="ffffff"/>
              </a:buClr>
              <a:buFont typeface="Symbol"/>
              <a:buChar char=""/>
            </a:pPr>
            <a:r>
              <a:rPr b="1" lang="en-US" sz="2400" spc="-1" strike="noStrike">
                <a:solidFill>
                  <a:srgbClr val="ffffff"/>
                </a:solidFill>
                <a:latin typeface="Calibri"/>
                <a:ea typeface="Calibri"/>
              </a:rPr>
              <a:t>Will provide location information for different boxes and items within the truck using 3D model and cataloging</a:t>
            </a:r>
            <a:br/>
            <a:r>
              <a:rPr b="1" lang="en-US" sz="2400" spc="-1" strike="noStrike">
                <a:solidFill>
                  <a:srgbClr val="ffffff"/>
                </a:solidFill>
                <a:latin typeface="Calibri"/>
              </a:rPr>
              <a:t> </a:t>
            </a:r>
            <a:endParaRPr b="0" lang="en-US" sz="2400" spc="-1" strike="noStrike">
              <a:latin typeface="Arial"/>
            </a:endParaRPr>
          </a:p>
          <a:p>
            <a:pPr marL="343080" indent="-342720">
              <a:lnSpc>
                <a:spcPct val="107000"/>
              </a:lnSpc>
              <a:spcAft>
                <a:spcPts val="799"/>
              </a:spcAft>
              <a:buClr>
                <a:srgbClr val="ffffff"/>
              </a:buClr>
              <a:buFont typeface="Symbol"/>
              <a:buChar char=""/>
            </a:pPr>
            <a:r>
              <a:rPr b="1" lang="en-US" sz="2400" spc="-1" strike="noStrike">
                <a:solidFill>
                  <a:srgbClr val="ffffff"/>
                </a:solidFill>
                <a:latin typeface="Calibri"/>
                <a:ea typeface="Calibri"/>
              </a:rPr>
              <a:t>Give estimate for appropriate rental truck size and number of trips dependent on truck size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0CF64B98-A18B-4133-8365-14D819560501}" type="slidenum">
              <a:rPr b="1" lang="en-US" sz="1200" spc="-1" strike="noStrike">
                <a:solidFill>
                  <a:srgbClr val="ffffff"/>
                </a:solidFill>
                <a:latin typeface="Gulim"/>
              </a:rPr>
              <a:t>&lt;number&gt;</a:t>
            </a:fld>
            <a:endParaRPr b="0" lang="en-US" sz="1200" spc="-1" strike="noStrike">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p>
            <a:pPr>
              <a:lnSpc>
                <a:spcPct val="100000"/>
              </a:lnSpc>
            </a:pPr>
            <a:fld id="{D5F3D71C-6319-4B7B-BA24-40BACE57D184}" type="datetime1">
              <a:rPr b="1" lang="en-US" sz="1200" spc="-1" strike="noStrike">
                <a:solidFill>
                  <a:srgbClr val="ffffff"/>
                </a:solidFill>
                <a:latin typeface="Gulim"/>
              </a:rPr>
              <a:t>10/08/2020</a:t>
            </a:fld>
            <a:endParaRPr b="0" lang="en-US" sz="1200" spc="-1" strike="noStrike">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751" name="CustomShape 4"/>
          <p:cNvSpPr/>
          <p:nvPr/>
        </p:nvSpPr>
        <p:spPr>
          <a:xfrm>
            <a:off x="640080" y="247680"/>
            <a:ext cx="10515240" cy="993960"/>
          </a:xfrm>
          <a:prstGeom prst="rect">
            <a:avLst/>
          </a:prstGeom>
          <a:noFill/>
          <a:ln>
            <a:noFill/>
          </a:ln>
        </p:spPr>
        <p:style>
          <a:lnRef idx="0"/>
          <a:fillRef idx="0"/>
          <a:effectRef idx="0"/>
          <a:fontRef idx="minor"/>
        </p:style>
        <p:txBody>
          <a:bodyPr anchor="b">
            <a:normAutofit fontScale="85000"/>
          </a:bodyPr>
          <a:p>
            <a:pPr>
              <a:lnSpc>
                <a:spcPct val="90000"/>
              </a:lnSpc>
            </a:pPr>
            <a:r>
              <a:rPr b="0" lang="en-US" sz="6000" spc="-1" strike="noStrike">
                <a:solidFill>
                  <a:srgbClr val="ffffff"/>
                </a:solidFill>
                <a:latin typeface="Gulim"/>
              </a:rPr>
              <a:t>What Load.In Won’t Do</a:t>
            </a:r>
            <a:endParaRPr b="0" lang="en-US" sz="6000" spc="-1" strike="noStrike">
              <a:latin typeface="Arial"/>
            </a:endParaRPr>
          </a:p>
        </p:txBody>
      </p:sp>
      <p:sp>
        <p:nvSpPr>
          <p:cNvPr id="752" name="CustomShape 5"/>
          <p:cNvSpPr/>
          <p:nvPr/>
        </p:nvSpPr>
        <p:spPr>
          <a:xfrm>
            <a:off x="640080" y="1793520"/>
            <a:ext cx="9226080" cy="2045520"/>
          </a:xfrm>
          <a:prstGeom prst="rect">
            <a:avLst/>
          </a:prstGeom>
          <a:noFill/>
          <a:ln>
            <a:noFill/>
          </a:ln>
        </p:spPr>
        <p:style>
          <a:lnRef idx="0"/>
          <a:fillRef idx="0"/>
          <a:effectRef idx="0"/>
          <a:fontRef idx="minor"/>
        </p:style>
        <p:txBody>
          <a:bodyPr lIns="90000" rIns="90000" tIns="45000" bIns="45000">
            <a:spAutoFit/>
          </a:bodyPr>
          <a:p>
            <a:pPr marL="343080" indent="-342720">
              <a:lnSpc>
                <a:spcPct val="107000"/>
              </a:lnSpc>
              <a:buClr>
                <a:srgbClr val="ffffff"/>
              </a:buClr>
              <a:buFont typeface="Symbol"/>
              <a:buChar char=""/>
            </a:pPr>
            <a:r>
              <a:rPr b="1" lang="en-US" sz="4000" spc="-1" strike="noStrike">
                <a:solidFill>
                  <a:srgbClr val="ffffff"/>
                </a:solidFill>
                <a:latin typeface="Calibri"/>
                <a:ea typeface="Calibri"/>
              </a:rPr>
              <a:t>Pack boxes </a:t>
            </a:r>
            <a:endParaRPr b="0" lang="en-US" sz="4000" spc="-1" strike="noStrike">
              <a:latin typeface="Arial"/>
            </a:endParaRPr>
          </a:p>
          <a:p>
            <a:pPr marL="343080" indent="-342720">
              <a:lnSpc>
                <a:spcPct val="107000"/>
              </a:lnSpc>
              <a:buClr>
                <a:srgbClr val="ffffff"/>
              </a:buClr>
              <a:buFont typeface="Symbol"/>
              <a:buChar char=""/>
            </a:pPr>
            <a:r>
              <a:rPr b="1" lang="en-US" sz="4000" spc="-1" strike="noStrike">
                <a:solidFill>
                  <a:srgbClr val="ffffff"/>
                </a:solidFill>
                <a:latin typeface="Calibri"/>
                <a:ea typeface="Calibri"/>
              </a:rPr>
              <a:t>Load or unload truck</a:t>
            </a:r>
            <a:endParaRPr b="0" lang="en-US" sz="4000" spc="-1" strike="noStrike">
              <a:latin typeface="Arial"/>
            </a:endParaRPr>
          </a:p>
          <a:p>
            <a:pPr marL="343080" indent="-342720">
              <a:lnSpc>
                <a:spcPct val="107000"/>
              </a:lnSpc>
              <a:spcAft>
                <a:spcPts val="799"/>
              </a:spcAft>
              <a:buClr>
                <a:srgbClr val="ffffff"/>
              </a:buClr>
              <a:buFont typeface="Symbol"/>
              <a:buChar char=""/>
            </a:pPr>
            <a:r>
              <a:rPr b="1" lang="en-US" sz="4000" spc="-1" strike="noStrike">
                <a:solidFill>
                  <a:srgbClr val="ffffff"/>
                </a:solidFill>
                <a:latin typeface="Calibri"/>
                <a:ea typeface="Calibri"/>
              </a:rPr>
              <a:t>Assist in the driving process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3" name="TextShape 1"/>
          <p:cNvSpPr txBox="1"/>
          <p:nvPr/>
        </p:nvSpPr>
        <p:spPr>
          <a:xfrm>
            <a:off x="831960" y="1709640"/>
            <a:ext cx="10515240" cy="2852280"/>
          </a:xfrm>
          <a:prstGeom prst="rect">
            <a:avLst/>
          </a:prstGeom>
          <a:noFill/>
          <a:ln>
            <a:noFill/>
          </a:ln>
        </p:spPr>
        <p:txBody>
          <a:bodyPr anchor="b">
            <a:normAutofit fontScale="88000"/>
          </a:bodyPr>
          <a:p>
            <a:pPr>
              <a:lnSpc>
                <a:spcPct val="90000"/>
              </a:lnSpc>
            </a:pPr>
            <a:r>
              <a:rPr b="0" lang="en-US" sz="6000" spc="-1" strike="noStrike">
                <a:solidFill>
                  <a:srgbClr val="ffffff"/>
                </a:solidFill>
                <a:latin typeface="Gulim"/>
              </a:rPr>
              <a:t>Per the rubric, add “Market analysis &amp; benefits to the customer base” here </a:t>
            </a:r>
            <a:endParaRPr b="0" lang="en-US" sz="6000" spc="-1" strike="noStrike">
              <a:solidFill>
                <a:srgbClr val="ffffff"/>
              </a:solidFill>
              <a:latin typeface="Gulim"/>
            </a:endParaRPr>
          </a:p>
        </p:txBody>
      </p:sp>
      <p:sp>
        <p:nvSpPr>
          <p:cNvPr id="754" name="TextShape 2"/>
          <p:cNvSpPr txBox="1"/>
          <p:nvPr/>
        </p:nvSpPr>
        <p:spPr>
          <a:xfrm>
            <a:off x="831960" y="4589640"/>
            <a:ext cx="10515240" cy="1499760"/>
          </a:xfrm>
          <a:prstGeom prst="rect">
            <a:avLst/>
          </a:prstGeom>
          <a:noFill/>
          <a:ln>
            <a:noFill/>
          </a:ln>
        </p:spPr>
        <p:txBody>
          <a:bodyPr>
            <a:noAutofit/>
          </a:bodyPr>
          <a:p>
            <a:endParaRPr b="0" lang="en-US" sz="2800" spc="-1" strike="noStrike">
              <a:solidFill>
                <a:srgbClr val="ffffff"/>
              </a:solidFill>
              <a:latin typeface="Gulim"/>
            </a:endParaRPr>
          </a:p>
        </p:txBody>
      </p:sp>
      <p:sp>
        <p:nvSpPr>
          <p:cNvPr id="755" name="TextShape 3"/>
          <p:cNvSpPr txBox="1"/>
          <p:nvPr/>
        </p:nvSpPr>
        <p:spPr>
          <a:xfrm>
            <a:off x="8610480" y="6311880"/>
            <a:ext cx="2742840" cy="545760"/>
          </a:xfrm>
          <a:prstGeom prst="rect">
            <a:avLst/>
          </a:prstGeom>
          <a:noFill/>
          <a:ln>
            <a:noFill/>
          </a:ln>
        </p:spPr>
        <p:txBody>
          <a:bodyPr anchor="ctr">
            <a:noAutofit/>
          </a:bodyPr>
          <a:p>
            <a:pPr algn="r">
              <a:lnSpc>
                <a:spcPct val="100000"/>
              </a:lnSpc>
            </a:pPr>
            <a:fld id="{DF57B264-84F6-4240-BDBF-6502310CCFE0}" type="slidenum">
              <a:rPr b="1" lang="en-US" sz="1200" spc="-1" strike="noStrike">
                <a:solidFill>
                  <a:srgbClr val="ffffff"/>
                </a:solidFill>
                <a:latin typeface="Gulim"/>
              </a:rPr>
              <a:t>&lt;number&gt;</a:t>
            </a:fld>
            <a:endParaRPr b="0" lang="en-US" sz="1200" spc="-1" strike="noStrike">
              <a:latin typeface="Times New Roman"/>
            </a:endParaRPr>
          </a:p>
        </p:txBody>
      </p:sp>
      <p:sp>
        <p:nvSpPr>
          <p:cNvPr id="756" name="TextShape 4"/>
          <p:cNvSpPr txBox="1"/>
          <p:nvPr/>
        </p:nvSpPr>
        <p:spPr>
          <a:xfrm>
            <a:off x="838080" y="6311880"/>
            <a:ext cx="2742840" cy="545760"/>
          </a:xfrm>
          <a:prstGeom prst="rect">
            <a:avLst/>
          </a:prstGeom>
          <a:noFill/>
          <a:ln>
            <a:noFill/>
          </a:ln>
        </p:spPr>
        <p:txBody>
          <a:bodyPr anchor="ctr">
            <a:noAutofit/>
          </a:bodyPr>
          <a:p>
            <a:pPr>
              <a:lnSpc>
                <a:spcPct val="100000"/>
              </a:lnSpc>
            </a:pPr>
            <a:fld id="{8D79ED37-49EA-4DB3-994D-EEE7FEF88A00}" type="datetime1">
              <a:rPr b="1" lang="en-US" sz="1200" spc="-1" strike="noStrike">
                <a:solidFill>
                  <a:srgbClr val="ffffff"/>
                </a:solidFill>
                <a:latin typeface="Gulim"/>
              </a:rPr>
              <a:t>10/08/2020</a:t>
            </a:fld>
            <a:endParaRPr b="0" lang="en-US" sz="1200" spc="-1" strike="noStrike">
              <a:latin typeface="Times New Roman"/>
            </a:endParaRPr>
          </a:p>
        </p:txBody>
      </p:sp>
      <p:sp>
        <p:nvSpPr>
          <p:cNvPr id="757" name="TextShape 5"/>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CustomShape 1"/>
          <p:cNvSpPr/>
          <p:nvPr/>
        </p:nvSpPr>
        <p:spPr>
          <a:xfrm>
            <a:off x="831960" y="640080"/>
            <a:ext cx="10514520" cy="1279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ffffff"/>
                </a:solidFill>
                <a:latin typeface="Gulim"/>
                <a:ea typeface="DejaVu Sans"/>
              </a:rPr>
              <a:t>The Moving Industry Market</a:t>
            </a:r>
            <a:endParaRPr b="0" lang="en-US" sz="4400" spc="-1" strike="noStrike">
              <a:latin typeface="Arial"/>
            </a:endParaRPr>
          </a:p>
        </p:txBody>
      </p:sp>
      <p:sp>
        <p:nvSpPr>
          <p:cNvPr id="759" name="CustomShape 2"/>
          <p:cNvSpPr/>
          <p:nvPr/>
        </p:nvSpPr>
        <p:spPr>
          <a:xfrm>
            <a:off x="903960" y="1865880"/>
            <a:ext cx="5130360" cy="3528360"/>
          </a:xfrm>
          <a:prstGeom prst="rect">
            <a:avLst/>
          </a:prstGeom>
          <a:noFill/>
          <a:ln>
            <a:noFill/>
          </a:ln>
        </p:spPr>
        <p:style>
          <a:lnRef idx="0"/>
          <a:fillRef idx="0"/>
          <a:effectRef idx="0"/>
          <a:fontRef idx="minor"/>
        </p:style>
        <p:txBody>
          <a:bodyPr lIns="0" rIns="0" tIns="0" bIns="0">
            <a:normAutofit fontScale="86000"/>
          </a:bodyPr>
          <a:p>
            <a:pPr marL="432000" indent="-323280">
              <a:lnSpc>
                <a:spcPct val="100000"/>
              </a:lnSpc>
              <a:spcBef>
                <a:spcPts val="1417"/>
              </a:spcBef>
              <a:buClr>
                <a:srgbClr val="000000"/>
              </a:buClr>
              <a:buSzPct val="45000"/>
              <a:buFont typeface="Wingdings" charset="2"/>
              <a:buChar char=""/>
            </a:pPr>
            <a:r>
              <a:rPr b="0" lang="en-US" sz="1800" spc="-1" strike="noStrike">
                <a:solidFill>
                  <a:srgbClr val="ffffff"/>
                </a:solidFill>
                <a:latin typeface="Gulim"/>
                <a:ea typeface="DejaVu Sans"/>
              </a:rPr>
              <a:t>Nearly all moving companies are either all inclusive or DIY</a:t>
            </a:r>
            <a:endParaRPr b="0" lang="en-US" sz="18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1800" spc="-1" strike="noStrike">
                <a:solidFill>
                  <a:srgbClr val="ffffff"/>
                </a:solidFill>
                <a:latin typeface="Gulim"/>
                <a:ea typeface="DejaVu Sans"/>
              </a:rPr>
              <a:t>However the all inclusive services are often very expensive</a:t>
            </a:r>
            <a:endParaRPr b="0" lang="en-US" sz="18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1800" spc="-1" strike="noStrike">
                <a:solidFill>
                  <a:srgbClr val="ffffff"/>
                </a:solidFill>
                <a:latin typeface="Gulim"/>
                <a:ea typeface="DejaVu Sans"/>
              </a:rPr>
              <a:t>All of the DIY services provide no assistance or guidance and lead to confusion and wasted money</a:t>
            </a:r>
            <a:endParaRPr b="0" lang="en-US" sz="18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1800" spc="-1" strike="noStrike">
                <a:solidFill>
                  <a:srgbClr val="ffffff"/>
                </a:solidFill>
                <a:latin typeface="Gulim"/>
                <a:ea typeface="DejaVu Sans"/>
              </a:rPr>
              <a:t>The market is shifting towards software being utilized to increase efficiency and decrease costs</a:t>
            </a:r>
            <a:endParaRPr b="0" lang="en-US" sz="1800" spc="-1" strike="noStrike">
              <a:latin typeface="Arial"/>
            </a:endParaRPr>
          </a:p>
        </p:txBody>
      </p:sp>
      <p:pic>
        <p:nvPicPr>
          <p:cNvPr id="760" name="" descr=""/>
          <p:cNvPicPr/>
          <p:nvPr/>
        </p:nvPicPr>
        <p:blipFill>
          <a:blip r:embed="rId1"/>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900" spc="-1" strike="noStrike" u="sng">
                <a:solidFill>
                  <a:srgbClr val="ffffff"/>
                </a:solidFill>
                <a:uFillTx/>
                <a:latin typeface="Gulim"/>
                <a:ea typeface="DejaVu Sans"/>
                <a:hlinkClick r:id="rId2"/>
              </a:rPr>
              <a:t>This Photo</a:t>
            </a:r>
            <a:r>
              <a:rPr b="0" lang="en-US" sz="900" spc="-1" strike="noStrike">
                <a:solidFill>
                  <a:srgbClr val="000000"/>
                </a:solidFill>
                <a:latin typeface="Gulim"/>
                <a:ea typeface="DejaVu Sans"/>
              </a:rPr>
              <a:t> by Unknown Author is licensed under </a:t>
            </a:r>
            <a:r>
              <a:rPr b="0" lang="en-US" sz="900" spc="-1" strike="noStrike" u="sng">
                <a:solidFill>
                  <a:srgbClr val="ffffff"/>
                </a:solidFill>
                <a:uFillTx/>
                <a:latin typeface="Gulim"/>
                <a:ea typeface="DejaVu Sans"/>
                <a:hlinkClick r:id="rId3"/>
              </a:rPr>
              <a:t>CC BY</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CustomShape 1"/>
          <p:cNvSpPr/>
          <p:nvPr/>
        </p:nvSpPr>
        <p:spPr>
          <a:xfrm rot="21595800">
            <a:off x="819000" y="457200"/>
            <a:ext cx="10515960" cy="12729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6000" spc="-1" strike="noStrike">
                <a:solidFill>
                  <a:srgbClr val="ffffff"/>
                </a:solidFill>
                <a:latin typeface="Gulim"/>
                <a:ea typeface="DejaVu Sans"/>
              </a:rPr>
              <a:t>Benefits to the Customer</a:t>
            </a:r>
            <a:endParaRPr b="0" lang="en-US" sz="6000" spc="-1" strike="noStrike">
              <a:latin typeface="Arial"/>
            </a:endParaRPr>
          </a:p>
        </p:txBody>
      </p:sp>
      <p:sp>
        <p:nvSpPr>
          <p:cNvPr id="763" name="CustomShape 2"/>
          <p:cNvSpPr/>
          <p:nvPr/>
        </p:nvSpPr>
        <p:spPr>
          <a:xfrm>
            <a:off x="731880" y="2432160"/>
            <a:ext cx="10514520" cy="341928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800" spc="-1" strike="noStrike">
                <a:solidFill>
                  <a:srgbClr val="ffffff"/>
                </a:solidFill>
                <a:latin typeface="Gulim"/>
                <a:ea typeface="DejaVu Sans"/>
              </a:rPr>
              <a:t>Users of the application will benefit from:</a:t>
            </a:r>
            <a:endParaRPr b="0" lang="en-US" sz="2800" spc="-1" strike="noStrike">
              <a:latin typeface="Arial"/>
            </a:endParaRPr>
          </a:p>
          <a:p>
            <a:pPr lvl="1" marL="864000" indent="-323280">
              <a:lnSpc>
                <a:spcPct val="100000"/>
              </a:lnSpc>
              <a:spcBef>
                <a:spcPts val="1134"/>
              </a:spcBef>
              <a:buClr>
                <a:srgbClr val="000000"/>
              </a:buClr>
              <a:buSzPct val="75000"/>
              <a:buFont typeface="Symbol"/>
              <a:buChar char=""/>
            </a:pPr>
            <a:r>
              <a:rPr b="0" lang="en-US" sz="2000" spc="-1" strike="noStrike">
                <a:solidFill>
                  <a:srgbClr val="ffffff"/>
                </a:solidFill>
                <a:latin typeface="Gulim"/>
                <a:ea typeface="DejaVu Sans"/>
              </a:rPr>
              <a:t>Being shown how to pack boxes for increased organization.</a:t>
            </a:r>
            <a:endParaRPr b="0" lang="en-US" sz="2000" spc="-1" strike="noStrike">
              <a:latin typeface="Arial"/>
            </a:endParaRPr>
          </a:p>
          <a:p>
            <a:pPr lvl="1" marL="864000" indent="-323280">
              <a:lnSpc>
                <a:spcPct val="100000"/>
              </a:lnSpc>
              <a:spcBef>
                <a:spcPts val="1134"/>
              </a:spcBef>
              <a:buClr>
                <a:srgbClr val="000000"/>
              </a:buClr>
              <a:buSzPct val="75000"/>
              <a:buFont typeface="Symbol"/>
              <a:buChar char=""/>
            </a:pPr>
            <a:r>
              <a:rPr b="0" lang="en-US" sz="2000" spc="-1" strike="noStrike">
                <a:solidFill>
                  <a:srgbClr val="ffffff"/>
                </a:solidFill>
                <a:latin typeface="Gulim"/>
                <a:ea typeface="DejaVu Sans"/>
              </a:rPr>
              <a:t>Being shown how to properly load their truck for increased efficiency.</a:t>
            </a:r>
            <a:endParaRPr b="0" lang="en-US" sz="2000" spc="-1" strike="noStrike">
              <a:latin typeface="Arial"/>
            </a:endParaRPr>
          </a:p>
          <a:p>
            <a:pPr lvl="1" marL="864000" indent="-323280">
              <a:lnSpc>
                <a:spcPct val="100000"/>
              </a:lnSpc>
              <a:spcBef>
                <a:spcPts val="1134"/>
              </a:spcBef>
              <a:buClr>
                <a:srgbClr val="000000"/>
              </a:buClr>
              <a:buSzPct val="75000"/>
              <a:buFont typeface="Symbol"/>
              <a:buChar char=""/>
            </a:pPr>
            <a:r>
              <a:rPr b="0" lang="en-US" sz="2000" spc="-1" strike="noStrike">
                <a:solidFill>
                  <a:srgbClr val="ffffff"/>
                </a:solidFill>
                <a:latin typeface="Gulim"/>
                <a:ea typeface="DejaVu Sans"/>
              </a:rPr>
              <a:t>Being provided with a database of useful tips from professional movers.</a:t>
            </a:r>
            <a:endParaRPr b="0" lang="en-US" sz="2000" spc="-1" strike="noStrike">
              <a:latin typeface="Arial"/>
            </a:endParaRPr>
          </a:p>
          <a:p>
            <a:pPr lvl="1" marL="864000" indent="-323280">
              <a:lnSpc>
                <a:spcPct val="100000"/>
              </a:lnSpc>
              <a:spcBef>
                <a:spcPts val="1134"/>
              </a:spcBef>
              <a:buClr>
                <a:srgbClr val="000000"/>
              </a:buClr>
              <a:buSzPct val="75000"/>
              <a:buFont typeface="Symbol"/>
              <a:buChar char=""/>
            </a:pPr>
            <a:r>
              <a:rPr b="0" lang="en-US" sz="2000" spc="-1" strike="noStrike">
                <a:solidFill>
                  <a:srgbClr val="ffffff"/>
                </a:solidFill>
                <a:latin typeface="Gulim"/>
                <a:ea typeface="DejaVu Sans"/>
              </a:rPr>
              <a:t>Saving of money and time due to the entire moving process being made more efficient.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DF49E78E-50F7-4F25-B60C-F634B8EEFB9C}" type="slidenum">
              <a:rPr b="1" lang="en-US" sz="1200" spc="-1" strike="noStrike">
                <a:solidFill>
                  <a:srgbClr val="ffffff"/>
                </a:solidFill>
                <a:latin typeface="Gulim"/>
              </a:rPr>
              <a:t>&lt;number&gt;</a:t>
            </a:fld>
            <a:endParaRPr b="0" lang="en-US" sz="1200" spc="-1" strike="noStrike">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p>
            <a:pPr>
              <a:lnSpc>
                <a:spcPct val="100000"/>
              </a:lnSpc>
            </a:pPr>
            <a:fld id="{3AF2FBCA-0C86-4C0E-8B7D-41FC6FE143D0}" type="datetime1">
              <a:rPr b="1" lang="en-US" sz="1200" spc="-1" strike="noStrike">
                <a:solidFill>
                  <a:srgbClr val="ffffff"/>
                </a:solidFill>
                <a:latin typeface="Gulim"/>
              </a:rPr>
              <a:t>10/08/2020</a:t>
            </a:fld>
            <a:endParaRPr b="0" lang="en-US" sz="1200" spc="-1" strike="noStrike">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graphicFrame>
        <p:nvGraphicFramePr>
          <p:cNvPr id="767" name="Table 4"/>
          <p:cNvGraphicFramePr/>
          <p:nvPr/>
        </p:nvGraphicFramePr>
        <p:xfrm>
          <a:off x="279000" y="993600"/>
          <a:ext cx="6471360" cy="4671000"/>
        </p:xfrm>
        <a:graphic>
          <a:graphicData uri="http://schemas.openxmlformats.org/drawingml/2006/table">
            <a:tbl>
              <a:tblPr/>
              <a:tblGrid>
                <a:gridCol w="789120"/>
                <a:gridCol w="958320"/>
                <a:gridCol w="958320"/>
                <a:gridCol w="1017720"/>
                <a:gridCol w="1017720"/>
                <a:gridCol w="901800"/>
                <a:gridCol w="828360"/>
              </a:tblGrid>
              <a:tr h="513360">
                <a:tc gridSpan="7">
                  <a:txBody>
                    <a:bodyPr lIns="68400" rIns="68400" tIns="0" bIns="0">
                      <a:noAutofit/>
                    </a:bodyPr>
                    <a:p>
                      <a:pPr algn="ctr">
                        <a:lnSpc>
                          <a:spcPct val="100000"/>
                        </a:lnSpc>
                      </a:pPr>
                      <a:r>
                        <a:rPr b="1" lang="en-US" sz="1800" spc="-1" strike="noStrike" cap="all">
                          <a:solidFill>
                            <a:srgbClr val="404040"/>
                          </a:solidFill>
                          <a:latin typeface="Calibri"/>
                          <a:ea typeface="Calibri"/>
                        </a:rPr>
                        <a:t>Probability</a:t>
                      </a:r>
                      <a:endParaRPr b="0" lang="en-US" sz="1800" spc="-1" strike="noStrike">
                        <a:latin typeface="Arial"/>
                      </a:endParaRPr>
                    </a:p>
                    <a:p>
                      <a:pPr marL="71640" algn="ctr">
                        <a:lnSpc>
                          <a:spcPct val="100000"/>
                        </a:lnSpc>
                      </a:pPr>
                      <a:r>
                        <a:rPr b="1" lang="en-US" sz="1600" spc="-1" strike="noStrike" cap="all">
                          <a:solidFill>
                            <a:srgbClr val="404040"/>
                          </a:solidFill>
                          <a:latin typeface="Calibri"/>
                          <a:ea typeface="Calibri"/>
                        </a:rPr>
                        <a:t> </a:t>
                      </a:r>
                      <a:endParaRPr b="0" lang="en-US" sz="1600" spc="-1" strike="noStrike">
                        <a:latin typeface="Arial"/>
                      </a:endParaRPr>
                    </a:p>
                  </a:txBody>
                  <a:tcPr marL="68400" marR="68400">
                    <a:lnB w="12240">
                      <a:solidFill>
                        <a:srgbClr val="7f7f7f"/>
                      </a:solidFill>
                    </a:lnB>
                    <a:solidFill>
                      <a:srgbClr val="e7e6e6"/>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62160">
                <a:tc>
                  <a:txBody>
                    <a:bodyPr lIns="68400" rIns="68400" tIns="0" bIns="0">
                      <a:noAutofit/>
                    </a:bodyPr>
                    <a:p>
                      <a:pPr>
                        <a:lnSpc>
                          <a:spcPct val="100000"/>
                        </a:lnSpc>
                      </a:pPr>
                      <a:r>
                        <a:rPr b="1" lang="en-US" sz="1200" spc="-1" strike="noStrike" cap="all">
                          <a:solidFill>
                            <a:srgbClr val="ffffff"/>
                          </a:solidFill>
                          <a:latin typeface="Calibri"/>
                          <a:ea typeface="Calibri"/>
                        </a:rPr>
                        <a:t> </a:t>
                      </a:r>
                      <a:endParaRPr b="0" lang="en-US" sz="1200" spc="-1" strike="noStrike">
                        <a:latin typeface="Arial"/>
                      </a:endParaRPr>
                    </a:p>
                  </a:txBody>
                  <a:tcPr marL="68400" marR="68400">
                    <a:lnR w="12240">
                      <a:solidFill>
                        <a:srgbClr val="7f7f7f"/>
                      </a:solidFill>
                    </a:lnR>
                    <a:lnT w="12240">
                      <a:solidFill>
                        <a:srgbClr val="7f7f7f"/>
                      </a:solidFill>
                    </a:lnT>
                    <a:solidFill>
                      <a:srgbClr val="f2f2f2"/>
                    </a:solidFill>
                  </a:tcPr>
                </a:tc>
                <a:tc>
                  <a:txBody>
                    <a:bodyPr lIns="68400" rIns="68400" tIns="0" bIns="0">
                      <a:noAutofit/>
                    </a:bodyPr>
                    <a:p>
                      <a:pP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lnL w="12240">
                      <a:solidFill>
                        <a:srgbClr val="7f7f7f"/>
                      </a:solidFill>
                    </a:lnL>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T w="12240">
                      <a:solidFill>
                        <a:srgbClr val="7f7f7f"/>
                      </a:solidFill>
                    </a:lnT>
                    <a:solidFill>
                      <a:srgbClr val="f2f2f2"/>
                    </a:solidFill>
                  </a:tcPr>
                </a:tc>
              </a:tr>
              <a:tr h="602280">
                <a:tc rowSpan="5">
                  <a:txBody>
                    <a:bodyPr lIns="68400" rIns="68400" tIns="0" bIns="0">
                      <a:noAutofit/>
                    </a:bodyPr>
                    <a:p>
                      <a:pPr marL="71640" algn="ctr">
                        <a:lnSpc>
                          <a:spcPct val="100000"/>
                        </a:lnSpc>
                      </a:pPr>
                      <a:r>
                        <a:rPr b="1" lang="en-US" sz="1200" spc="-1" strike="noStrike" cap="all">
                          <a:solidFill>
                            <a:srgbClr val="000000"/>
                          </a:solidFill>
                          <a:latin typeface="Calibri"/>
                          <a:ea typeface="Calibri"/>
                        </a:rPr>
                        <a:t>Severity</a:t>
                      </a:r>
                      <a:endParaRPr b="0" lang="en-US" sz="1200" spc="-1" strike="noStrike">
                        <a:latin typeface="Arial"/>
                      </a:endParaRPr>
                    </a:p>
                  </a:txBody>
                  <a:tcPr marL="68400" marR="68400">
                    <a:lnR w="12240">
                      <a:solidFill>
                        <a:srgbClr val="7f7f7f"/>
                      </a:solidFill>
                    </a:lnR>
                    <a:solidFill>
                      <a:srgbClr val="e7e6e6"/>
                    </a:solidFill>
                  </a:tcPr>
                </a:tc>
                <a:tc>
                  <a:txBody>
                    <a:bodyPr lIns="68400" rIns="68400" tIns="0" bIns="0">
                      <a:noAutofit/>
                    </a:bodyPr>
                    <a:p>
                      <a:pP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T-3</a:t>
                      </a:r>
                      <a:endParaRPr b="0" lang="en-US" sz="1200" spc="-1" strike="noStrike">
                        <a:latin typeface="Arial"/>
                      </a:endParaRPr>
                    </a:p>
                  </a:txBody>
                  <a:tcPr marL="68400" marR="68400">
                    <a:solidFill>
                      <a:srgbClr val="ff0000"/>
                    </a:solidFill>
                  </a:tcPr>
                </a:tc>
              </a:tr>
              <a:tr h="50256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L w="12240">
                      <a:solidFill>
                        <a:srgbClr val="7f7f7f"/>
                      </a:solidFill>
                    </a:lnL>
                    <a:solidFill>
                      <a:srgbClr val="f2f2f2"/>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tabLst>
                          <a:tab algn="l" pos="465480"/>
                        </a:tabLst>
                      </a:pPr>
                      <a:r>
                        <a:rPr b="0" lang="en-US" sz="1200" spc="-1" strike="noStrike">
                          <a:solidFill>
                            <a:srgbClr val="000000"/>
                          </a:solidFill>
                          <a:latin typeface="Calibri"/>
                          <a:ea typeface="Calibri"/>
                        </a:rPr>
                        <a:t>T-4</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T-1</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r>
              <a:tr h="50256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T-2</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56556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L w="12240">
                      <a:solidFill>
                        <a:srgbClr val="7f7f7f"/>
                      </a:solidFill>
                    </a:lnL>
                    <a:solidFill>
                      <a:srgbClr val="f2f2f2"/>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61632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r>
              <a:tr h="1006200">
                <a:tc gridSpan="7">
                  <a:tcPr marL="68400" marR="68400">
                    <a:lnR w="12240">
                      <a:solidFill>
                        <a:srgbClr val="7f7f7f"/>
                      </a:solidFill>
                    </a:lnR>
                    <a:solidFill>
                      <a:srgbClr val="f2f2f2"/>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bl>
          </a:graphicData>
        </a:graphic>
      </p:graphicFrame>
      <p:sp>
        <p:nvSpPr>
          <p:cNvPr id="768" name="CustomShape 5"/>
          <p:cNvSpPr/>
          <p:nvPr/>
        </p:nvSpPr>
        <p:spPr>
          <a:xfrm>
            <a:off x="279000" y="141480"/>
            <a:ext cx="8116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Gulim"/>
              </a:rPr>
              <a:t>Technical Risks</a:t>
            </a:r>
            <a:endParaRPr b="0" lang="en-US" sz="3600" spc="-1" strike="noStrike">
              <a:latin typeface="Arial"/>
            </a:endParaRPr>
          </a:p>
        </p:txBody>
      </p:sp>
      <p:sp>
        <p:nvSpPr>
          <p:cNvPr id="769" name="CustomShape 6"/>
          <p:cNvSpPr/>
          <p:nvPr/>
        </p:nvSpPr>
        <p:spPr>
          <a:xfrm>
            <a:off x="6934320" y="893880"/>
            <a:ext cx="5133240" cy="553356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700" spc="-1" strike="noStrike">
                <a:solidFill>
                  <a:srgbClr val="ffffff"/>
                </a:solidFill>
                <a:latin typeface="Calibri"/>
              </a:rPr>
              <a:t>T-1: Artificial Intelligence prone to error due to insufficient training data.</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T-1 Mitigation: Implementing a feedback loopback in the beta phase with test users.</a:t>
            </a:r>
            <a:endParaRPr b="0" lang="en-US" sz="1700" spc="-1" strike="noStrike">
              <a:latin typeface="Arial"/>
            </a:endParaRPr>
          </a:p>
          <a:p>
            <a:pPr>
              <a:lnSpc>
                <a:spcPct val="100000"/>
              </a:lnSpc>
            </a:pPr>
            <a:r>
              <a:rPr b="0" lang="en-US" sz="1700" spc="-1" strike="noStrike">
                <a:solidFill>
                  <a:srgbClr val="ffffff"/>
                </a:solidFill>
                <a:latin typeface="Calibri"/>
              </a:rPr>
              <a:t> </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T-2: Challenge to obtain accurate and timely feedback.</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T-2 Mitigation: Implement a feature for users to give feedback if the application operated correctly after completing a move.</a:t>
            </a:r>
            <a:endParaRPr b="0" lang="en-US" sz="1700" spc="-1" strike="noStrike">
              <a:latin typeface="Arial"/>
            </a:endParaRPr>
          </a:p>
          <a:p>
            <a:pPr>
              <a:lnSpc>
                <a:spcPct val="100000"/>
              </a:lnSpc>
            </a:pPr>
            <a:r>
              <a:rPr b="0" lang="en-US" sz="1700" spc="-1" strike="noStrike">
                <a:solidFill>
                  <a:srgbClr val="ffffff"/>
                </a:solidFill>
                <a:latin typeface="Calibri"/>
              </a:rPr>
              <a:t> </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T-3: Current technology involving machine vision is a challenge.</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T-3 Mitigation: Conduct a prototype to mitigate risk of critical errors upon release.</a:t>
            </a:r>
            <a:endParaRPr b="0" lang="en-US" sz="1700" spc="-1" strike="noStrike">
              <a:latin typeface="Arial"/>
            </a:endParaRPr>
          </a:p>
          <a:p>
            <a:pPr>
              <a:lnSpc>
                <a:spcPct val="100000"/>
              </a:lnSpc>
            </a:pPr>
            <a:r>
              <a:rPr b="0" lang="en-US" sz="1700" spc="-1" strike="noStrike">
                <a:solidFill>
                  <a:srgbClr val="ffffff"/>
                </a:solidFill>
                <a:latin typeface="Calibri"/>
              </a:rPr>
              <a:t> </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T-4: Key developer leaves the project and creates a knowledge gap.</a:t>
            </a:r>
            <a:endParaRPr b="0" lang="en-US" sz="1700" spc="-1" strike="noStrike">
              <a:latin typeface="Arial"/>
            </a:endParaRPr>
          </a:p>
          <a:p>
            <a:pPr marL="285840" indent="-285480">
              <a:lnSpc>
                <a:spcPct val="100000"/>
              </a:lnSpc>
              <a:buClr>
                <a:srgbClr val="ffffff"/>
              </a:buClr>
              <a:buFont typeface="Arial"/>
              <a:buChar char="•"/>
            </a:pPr>
            <a:r>
              <a:rPr b="0" lang="en-US" sz="1700" spc="-1" strike="noStrike">
                <a:solidFill>
                  <a:srgbClr val="ffffff"/>
                </a:solidFill>
                <a:latin typeface="Calibri"/>
              </a:rPr>
              <a:t>T-4 Mitigation: Ensure team members collaborate and share knowledge equally throughout the projects lift cycle. </a:t>
            </a:r>
            <a:endParaRPr b="0" lang="en-US" sz="1700" spc="-1" strike="noStrike">
              <a:latin typeface="Arial"/>
            </a:endParaRPr>
          </a:p>
        </p:txBody>
      </p:sp>
      <p:pic>
        <p:nvPicPr>
          <p:cNvPr id="770" name="Picture 6" descr=""/>
          <p:cNvPicPr/>
          <p:nvPr/>
        </p:nvPicPr>
        <p:blipFill>
          <a:blip r:embed="rId1"/>
          <a:stretch/>
        </p:blipFill>
        <p:spPr>
          <a:xfrm>
            <a:off x="390600" y="4779720"/>
            <a:ext cx="5945400" cy="74520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0D0C8551-D1E2-46FD-8368-0582E68327CC}" type="slidenum">
              <a:rPr b="1" lang="en-US" sz="1200" spc="-1" strike="noStrike">
                <a:solidFill>
                  <a:srgbClr val="ffffff"/>
                </a:solidFill>
                <a:latin typeface="Gulim"/>
              </a:rPr>
              <a:t>&lt;number&gt;</a:t>
            </a:fld>
            <a:endParaRPr b="0" lang="en-US" sz="1200" spc="-1" strike="noStrike">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p>
            <a:pPr>
              <a:lnSpc>
                <a:spcPct val="100000"/>
              </a:lnSpc>
            </a:pPr>
            <a:fld id="{2288BDC7-71E8-4562-B26B-00E723155EE7}" type="datetime1">
              <a:rPr b="1" lang="en-US" sz="1200" spc="-1" strike="noStrike">
                <a:solidFill>
                  <a:srgbClr val="ffffff"/>
                </a:solidFill>
                <a:latin typeface="Gulim"/>
              </a:rPr>
              <a:t>10/08/2020</a:t>
            </a:fld>
            <a:endParaRPr b="0" lang="en-US" sz="1200" spc="-1" strike="noStrike">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774" name="CustomShape 4"/>
          <p:cNvSpPr/>
          <p:nvPr/>
        </p:nvSpPr>
        <p:spPr>
          <a:xfrm>
            <a:off x="279000" y="187920"/>
            <a:ext cx="8116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Gulim"/>
              </a:rPr>
              <a:t>Customer Risks</a:t>
            </a:r>
            <a:endParaRPr b="0" lang="en-US" sz="3600" spc="-1" strike="noStrike">
              <a:latin typeface="Arial"/>
            </a:endParaRPr>
          </a:p>
        </p:txBody>
      </p:sp>
      <p:sp>
        <p:nvSpPr>
          <p:cNvPr id="775" name="CustomShape 5"/>
          <p:cNvSpPr/>
          <p:nvPr/>
        </p:nvSpPr>
        <p:spPr>
          <a:xfrm>
            <a:off x="6813360" y="462600"/>
            <a:ext cx="5099400" cy="557676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Arial"/>
              <a:buChar char="•"/>
            </a:pPr>
            <a:r>
              <a:rPr b="0" lang="en-US" sz="1800" spc="-1" strike="noStrike">
                <a:solidFill>
                  <a:srgbClr val="ffffff"/>
                </a:solidFill>
                <a:latin typeface="Calibri"/>
              </a:rPr>
              <a:t>C-1: End user is inexperienced with the application.</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C-1 Mitigation: Implement a tutorial on how to use the application and provide a help feature.</a:t>
            </a:r>
            <a:endParaRPr b="0" lang="en-US" sz="1800" spc="-1" strike="noStrike">
              <a:latin typeface="Arial"/>
            </a:endParaRPr>
          </a:p>
          <a:p>
            <a:pPr>
              <a:lnSpc>
                <a:spcPct val="100000"/>
              </a:lnSpc>
            </a:pPr>
            <a:r>
              <a:rPr b="0" lang="en-US" sz="1800" spc="-1" strike="noStrike">
                <a:solidFill>
                  <a:srgbClr val="ffffff"/>
                </a:solidFill>
                <a:latin typeface="Calibri"/>
              </a:rPr>
              <a:t> </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C-2: End user finds UI challenging to operate.</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C-2: Mitigation: Implement analytics for tracking when a user stop using the application.</a:t>
            </a:r>
            <a:endParaRPr b="0" lang="en-US" sz="1800" spc="-1" strike="noStrike">
              <a:latin typeface="Arial"/>
            </a:endParaRPr>
          </a:p>
          <a:p>
            <a:pPr>
              <a:lnSpc>
                <a:spcPct val="100000"/>
              </a:lnSpc>
            </a:pPr>
            <a:r>
              <a:rPr b="0" lang="en-US" sz="1800" spc="-1" strike="noStrike">
                <a:solidFill>
                  <a:srgbClr val="ffffff"/>
                </a:solidFill>
                <a:latin typeface="Calibri"/>
              </a:rPr>
              <a:t> </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C-3: End users are not satisfied with the recommendations of the application.</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C-3 Mitigation: Implement a customer feedback feature that allows the users to disclose his/her issues with the applications.</a:t>
            </a:r>
            <a:endParaRPr b="0" lang="en-US" sz="1800" spc="-1" strike="noStrike">
              <a:latin typeface="Arial"/>
            </a:endParaRPr>
          </a:p>
          <a:p>
            <a:pPr>
              <a:lnSpc>
                <a:spcPct val="100000"/>
              </a:lnSpc>
            </a:pPr>
            <a:r>
              <a:rPr b="0" lang="en-US" sz="1800" spc="-1" strike="noStrike">
                <a:solidFill>
                  <a:srgbClr val="ffffff"/>
                </a:solidFill>
                <a:latin typeface="Calibri"/>
              </a:rPr>
              <a:t> </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C-4: End user doesn’t follow the guidelines of the application.</a:t>
            </a:r>
            <a:endParaRPr b="0" lang="en-US" sz="1800" spc="-1" strike="noStrike">
              <a:latin typeface="Arial"/>
            </a:endParaRPr>
          </a:p>
          <a:p>
            <a:pPr marL="285840" indent="-285480">
              <a:lnSpc>
                <a:spcPct val="100000"/>
              </a:lnSpc>
              <a:buClr>
                <a:srgbClr val="ffffff"/>
              </a:buClr>
              <a:buFont typeface="Arial"/>
              <a:buChar char="•"/>
            </a:pPr>
            <a:r>
              <a:rPr b="0" lang="en-US" sz="1800" spc="-1" strike="noStrike">
                <a:solidFill>
                  <a:srgbClr val="ffffff"/>
                </a:solidFill>
                <a:latin typeface="Calibri"/>
              </a:rPr>
              <a:t>C-4 Mitigation: Implement a feature that allows the user to repeat/reset certain steps in the application as they progress.</a:t>
            </a:r>
            <a:endParaRPr b="0" lang="en-US" sz="1800" spc="-1" strike="noStrike">
              <a:latin typeface="Arial"/>
            </a:endParaRPr>
          </a:p>
        </p:txBody>
      </p:sp>
      <p:pic>
        <p:nvPicPr>
          <p:cNvPr id="776" name="Picture 7" descr="Chart&#10;&#10;Description automatically generated"/>
          <p:cNvPicPr/>
          <p:nvPr/>
        </p:nvPicPr>
        <p:blipFill>
          <a:blip r:embed="rId1"/>
          <a:stretch/>
        </p:blipFill>
        <p:spPr>
          <a:xfrm>
            <a:off x="348840" y="1117440"/>
            <a:ext cx="6241680" cy="43218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p>
            <a:pPr>
              <a:lnSpc>
                <a:spcPct val="90000"/>
              </a:lnSpc>
            </a:pPr>
            <a:r>
              <a:rPr b="0" lang="en-US" sz="4400" spc="-1" strike="noStrike">
                <a:solidFill>
                  <a:srgbClr val="ffffff"/>
                </a:solidFill>
                <a:latin typeface="Gulim"/>
              </a:rPr>
              <a:t>The Competition</a:t>
            </a:r>
            <a:endParaRPr b="0" lang="en-US" sz="4400" spc="-1" strike="noStrike">
              <a:solidFill>
                <a:srgbClr val="ffffff"/>
              </a:solidFill>
              <a:latin typeface="Gulim"/>
            </a:endParaRPr>
          </a:p>
        </p:txBody>
      </p:sp>
      <p:sp>
        <p:nvSpPr>
          <p:cNvPr id="778" name="TextShape 2"/>
          <p:cNvSpPr txBox="1"/>
          <p:nvPr/>
        </p:nvSpPr>
        <p:spPr>
          <a:xfrm>
            <a:off x="838080" y="6311880"/>
            <a:ext cx="2742840" cy="545760"/>
          </a:xfrm>
          <a:prstGeom prst="rect">
            <a:avLst/>
          </a:prstGeom>
          <a:noFill/>
          <a:ln>
            <a:noFill/>
          </a:ln>
        </p:spPr>
        <p:txBody>
          <a:bodyPr anchor="ctr">
            <a:noAutofit/>
          </a:bodyPr>
          <a:p>
            <a:pPr>
              <a:lnSpc>
                <a:spcPct val="100000"/>
              </a:lnSpc>
            </a:pPr>
            <a:fld id="{E476EB02-2538-4370-B266-6983F91AD91D}" type="datetime1">
              <a:rPr b="1" lang="en-US" sz="1200" spc="-1" strike="noStrike">
                <a:solidFill>
                  <a:srgbClr val="ffffff"/>
                </a:solidFill>
                <a:latin typeface="Gulim"/>
              </a:rPr>
              <a:t>10/08/2020</a:t>
            </a:fld>
            <a:endParaRPr b="0" lang="en-US" sz="1200" spc="-1" strike="noStrike">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01B11645-2D74-4AB1-AC9D-899E45D80A8F}" type="slidenum">
              <a:rPr b="1" lang="en-US" sz="1200" spc="-1" strike="noStrike">
                <a:solidFill>
                  <a:srgbClr val="ffffff"/>
                </a:solidFill>
                <a:latin typeface="Gulim"/>
              </a:rPr>
              <a:t>&lt;number&gt;</a:t>
            </a:fld>
            <a:endParaRPr b="0" lang="en-US" sz="1200" spc="-1" strike="noStrike">
              <a:latin typeface="Times New Roman"/>
            </a:endParaRPr>
          </a:p>
        </p:txBody>
      </p:sp>
      <p:pic>
        <p:nvPicPr>
          <p:cNvPr id="781" name="Picture 5" descr=""/>
          <p:cNvPicPr/>
          <p:nvPr/>
        </p:nvPicPr>
        <p:blipFill>
          <a:blip r:embed="rId1"/>
          <a:stretch/>
        </p:blipFill>
        <p:spPr>
          <a:xfrm>
            <a:off x="4038480" y="381240"/>
            <a:ext cx="7907040" cy="5930280"/>
          </a:xfrm>
          <a:prstGeom prst="rect">
            <a:avLst/>
          </a:prstGeom>
          <a:ln>
            <a:noFill/>
          </a:ln>
        </p:spPr>
      </p:pic>
    </p:spTree>
  </p:cSld>
  <mc:AlternateContent>
    <mc:Choice Requires="p14">
      <p:transition p14:dur="250">
        <p:pull dir="r"/>
      </p:transition>
    </mc:Choice>
    <mc:Fallback>
      <p:transition>
        <p:pull dir="r"/>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C434A4AE-28D4-4303-9088-0FBD6C015D10}" type="slidenum">
              <a:rPr b="1" lang="en-US" sz="1200" spc="-1" strike="noStrike">
                <a:solidFill>
                  <a:srgbClr val="ffffff"/>
                </a:solidFill>
                <a:latin typeface="Gulim"/>
              </a:rPr>
              <a:t>&lt;number&gt;</a:t>
            </a:fld>
            <a:endParaRPr b="0" lang="en-US" sz="1200" spc="-1" strike="noStrike">
              <a:latin typeface="Times New Roman"/>
            </a:endParaRPr>
          </a:p>
        </p:txBody>
      </p:sp>
      <p:sp>
        <p:nvSpPr>
          <p:cNvPr id="783" name="CustomShape 2"/>
          <p:cNvSpPr/>
          <p:nvPr/>
        </p:nvSpPr>
        <p:spPr>
          <a:xfrm>
            <a:off x="0" y="5663160"/>
            <a:ext cx="12191760" cy="1194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784" name="Group 3"/>
          <p:cNvGrpSpPr/>
          <p:nvPr/>
        </p:nvGrpSpPr>
        <p:grpSpPr>
          <a:xfrm>
            <a:off x="5381640" y="2711880"/>
            <a:ext cx="1428480" cy="1432080"/>
            <a:chOff x="5381640" y="2711880"/>
            <a:chExt cx="1428480" cy="1432080"/>
          </a:xfrm>
        </p:grpSpPr>
        <p:sp>
          <p:nvSpPr>
            <p:cNvPr id="785" name="CustomShape 4"/>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786" name="CustomShape 5"/>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87" name="CustomShape 6"/>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88" name="CustomShape 7"/>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89" name="CustomShape 8"/>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0" name="CustomShape 9"/>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1" name="CustomShape 10"/>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p14:dur="250">
        <p:pull dir="r"/>
      </p:transition>
    </mc:Choice>
    <mc:Fallback>
      <p:transition>
        <p:pull dir="r"/>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3E0663EB-E0C9-499E-BC32-8F8E518E479B}" type="slidenum">
              <a:rPr b="1" lang="en-US" sz="1200" spc="-1" strike="noStrike">
                <a:solidFill>
                  <a:srgbClr val="ffffff"/>
                </a:solidFill>
                <a:latin typeface="Gulim"/>
              </a:rPr>
              <a:t>2</a:t>
            </a:fld>
            <a:endParaRPr b="0" lang="en-US" sz="1200" spc="-1" strike="noStrike">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ffffff"/>
                </a:solidFill>
                <a:latin typeface="Gulim"/>
              </a:rPr>
              <a:t>Contents</a:t>
            </a:r>
            <a:endParaRPr b="0" lang="en-US" sz="4400" spc="-1" strike="noStrike">
              <a:solidFill>
                <a:srgbClr val="ffffff"/>
              </a:solidFill>
              <a:latin typeface="Gulim"/>
            </a:endParaRPr>
          </a:p>
        </p:txBody>
      </p:sp>
      <p:sp>
        <p:nvSpPr>
          <p:cNvPr id="570" name="TextShape 3"/>
          <p:cNvSpPr txBox="1"/>
          <p:nvPr/>
        </p:nvSpPr>
        <p:spPr>
          <a:xfrm>
            <a:off x="838080" y="1457280"/>
            <a:ext cx="10515240" cy="4625640"/>
          </a:xfrm>
          <a:prstGeom prst="rect">
            <a:avLst/>
          </a:prstGeom>
          <a:noFill/>
          <a:ln>
            <a:noFill/>
          </a:ln>
        </p:spPr>
        <p:txBody>
          <a:bodyPr>
            <a:normAutofit fontScale="73000"/>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Team Biography: 4</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The Problem: 5</a:t>
            </a:r>
            <a:endParaRPr b="0" lang="en-US" sz="28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Problem Statement: 9</a:t>
            </a:r>
            <a:endParaRPr b="0" lang="en-US" sz="2400" spc="-1" strike="noStrike">
              <a:solidFill>
                <a:srgbClr val="ffffff"/>
              </a:solidFill>
              <a:latin typeface="Gulim"/>
            </a:endParaRPr>
          </a:p>
          <a:p>
            <a:pPr lvl="1" marL="685800" indent="-228240">
              <a:lnSpc>
                <a:spcPct val="90000"/>
              </a:lnSpc>
              <a:spcBef>
                <a:spcPts val="499"/>
              </a:spcBef>
              <a:buClr>
                <a:srgbClr val="ffffff"/>
              </a:buClr>
              <a:buFont typeface="Arial"/>
              <a:buChar char="•"/>
            </a:pPr>
            <a:r>
              <a:rPr b="0" lang="en-US" sz="2400" spc="-1" strike="noStrike">
                <a:solidFill>
                  <a:srgbClr val="ffffff"/>
                </a:solidFill>
                <a:latin typeface="Gulim"/>
              </a:rPr>
              <a:t>Problem Characteristics: 11-16</a:t>
            </a:r>
            <a:endParaRPr b="0" lang="en-US" sz="24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Current Process Flow: 17-19</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Major Functional Component Diagram: 20-21</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Risk and Mitigation: 25-26</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Competition: 27</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References: 29</a:t>
            </a:r>
            <a:endParaRPr b="0" lang="en-US" sz="2800" spc="-1" strike="noStrike">
              <a:solidFill>
                <a:srgbClr val="ffffff"/>
              </a:solidFill>
              <a:latin typeface="Gulim"/>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Gulim"/>
              </a:rPr>
              <a:t>Glossary: 30</a:t>
            </a:r>
            <a:endParaRPr b="0" lang="en-US" sz="2800" spc="-1" strike="noStrike">
              <a:solidFill>
                <a:srgbClr val="ffffff"/>
              </a:solidFill>
              <a:latin typeface="Gulim"/>
            </a:endParaRPr>
          </a:p>
        </p:txBody>
      </p:sp>
      <p:sp>
        <p:nvSpPr>
          <p:cNvPr id="571" name="TextShape 4"/>
          <p:cNvSpPr txBox="1"/>
          <p:nvPr/>
        </p:nvSpPr>
        <p:spPr>
          <a:xfrm>
            <a:off x="838080" y="6311880"/>
            <a:ext cx="2742840" cy="545760"/>
          </a:xfrm>
          <a:prstGeom prst="rect">
            <a:avLst/>
          </a:prstGeom>
          <a:noFill/>
          <a:ln>
            <a:noFill/>
          </a:ln>
        </p:spPr>
        <p:txBody>
          <a:bodyPr anchor="ctr">
            <a:noAutofit/>
          </a:bodyPr>
          <a:p>
            <a:pPr>
              <a:lnSpc>
                <a:spcPct val="100000"/>
              </a:lnSpc>
            </a:pPr>
            <a:fld id="{5B6F63D1-A6E6-4A21-AE01-6446C068338B}" type="datetime1">
              <a:rPr b="1" lang="en-US" sz="1200" spc="-1" strike="noStrike">
                <a:solidFill>
                  <a:srgbClr val="ffffff"/>
                </a:solidFill>
                <a:latin typeface="Gulim"/>
              </a:rPr>
              <a:t>10/08/2020</a:t>
            </a:fld>
            <a:endParaRPr b="0" lang="en-US" sz="1200" spc="-1" strike="noStrike">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p>
            <a:pPr>
              <a:lnSpc>
                <a:spcPct val="90000"/>
              </a:lnSpc>
            </a:pPr>
            <a:r>
              <a:rPr b="0" lang="en-US" sz="4400" spc="-1" strike="noStrike">
                <a:solidFill>
                  <a:srgbClr val="5f5f5f"/>
                </a:solidFill>
                <a:latin typeface="Gulim"/>
              </a:rPr>
              <a:t>Sources:</a:t>
            </a:r>
            <a:endParaRPr b="0" lang="en-US" sz="4400" spc="-1" strike="noStrike">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p>
            <a:pPr algn="r">
              <a:lnSpc>
                <a:spcPct val="100000"/>
              </a:lnSpc>
            </a:pPr>
            <a:fld id="{6CA4164C-CC76-4D05-A11F-8C4764EF3CDB}" type="slidenum">
              <a:rPr b="1" lang="en-US" sz="1200" spc="-1" strike="noStrike">
                <a:solidFill>
                  <a:srgbClr val="ffffff"/>
                </a:solidFill>
                <a:latin typeface="Gulim"/>
              </a:rPr>
              <a:t>&lt;number&gt;</a:t>
            </a:fld>
            <a:endParaRPr b="0" lang="en-US" sz="1200" spc="-1" strike="noStrike">
              <a:latin typeface="Times New Roman"/>
            </a:endParaRPr>
          </a:p>
        </p:txBody>
      </p:sp>
      <p:sp>
        <p:nvSpPr>
          <p:cNvPr id="795" name="CustomShape 4"/>
          <p:cNvSpPr/>
          <p:nvPr/>
        </p:nvSpPr>
        <p:spPr>
          <a:xfrm>
            <a:off x="838080" y="1132200"/>
            <a:ext cx="10146960" cy="4993200"/>
          </a:xfrm>
          <a:prstGeom prst="rect">
            <a:avLst/>
          </a:prstGeom>
          <a:noFill/>
          <a:ln>
            <a:noFill/>
          </a:ln>
        </p:spPr>
        <p:style>
          <a:lnRef idx="0"/>
          <a:fillRef idx="0"/>
          <a:effectRef idx="0"/>
          <a:fontRef idx="minor"/>
        </p:style>
        <p:txBody>
          <a:bodyPr>
            <a:noAutofit/>
          </a:bodyPr>
          <a:p>
            <a:pPr>
              <a:lnSpc>
                <a:spcPct val="150000"/>
              </a:lnSpc>
            </a:pPr>
            <a:endParaRPr b="0" lang="en-US" sz="44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The Top 5 Moving Mistakes Across America. (2019, August 13). Article. https://www.article.com/blog/top-5-moving-mistakes/</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Economy Moving &amp; Storage, LLC. (2015, January 4). How to properly pack and load a moving truck- Movers Cincinnati. YouTube. https://www.youtube.com/watch?v=rjmofUZOdwo&amp;feature=youtu.be</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CADCode Systems. (n.d.). Optimizing &amp; Machining | CADCode Systems. CADCode.Com. Retrieved September 20, 2020, from https://www.cadcode.com/category/categories/optimizing-machining</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Knoblauch, M. (2019, May 8). One in ten Americans would prefer a week in jail over moving. New York Post. https://nypost.com/2019/05/08/one-in-ten-americans-would-prefer-a-week-in-jail-over-moving/</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The American Institute of Stress. (n.d.). The Holmes-Rahe Stress Inventory PDF. Retrieved September 20, 2020, from https://www.stress.org/wp-content/uploads/2019/04/stress-inventory-1.pdf</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Wood, T. (2020, January 6). Moving Industry Statistics. MoveBuddha. https://www.movebuddha.com/blog/moving-industry-statistics/</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Nat and Friends. (2017, April 18). Google Earth’s Incredible 3D Imagery, Explained. YouTube. https://www.youtube.com/watch?v=suo_aUTUpps&amp;feature=youtu.be</a:t>
            </a:r>
            <a:endParaRPr b="0" lang="en-US" sz="1200" spc="-1" strike="noStrike">
              <a:latin typeface="Arial"/>
            </a:endParaRPr>
          </a:p>
          <a:p>
            <a:pPr marL="343080" indent="-342720">
              <a:lnSpc>
                <a:spcPct val="150000"/>
              </a:lnSpc>
              <a:buClr>
                <a:srgbClr val="5f5f5f"/>
              </a:buClr>
              <a:buFont typeface="Arial"/>
              <a:buChar char="•"/>
            </a:pPr>
            <a:r>
              <a:rPr b="0" lang="en-US" sz="1200" spc="-1" strike="noStrike">
                <a:solidFill>
                  <a:srgbClr val="5f5f5f"/>
                </a:solidFill>
                <a:latin typeface="Gulim"/>
              </a:rPr>
              <a:t>Collins, T. (2018, April 20). A Look Into Photogrammetry and Video Games - Tiger Collins. Medium. https://medium.com/@homicidalnacho/a-look-into-photogrammetry-and-video-games-71d602f51c31</a:t>
            </a:r>
            <a:br/>
            <a:r>
              <a:rPr b="0" lang="en-US" sz="1200" spc="-1" strike="noStrike">
                <a:solidFill>
                  <a:srgbClr val="5f5f5f"/>
                </a:solidFill>
                <a:latin typeface="Gulim"/>
              </a:rPr>
              <a:t> </a:t>
            </a:r>
            <a:endParaRPr b="0" lang="en-US" sz="1200" spc="-1" strike="noStrike">
              <a:latin typeface="Arial"/>
            </a:endParaRPr>
          </a:p>
          <a:p>
            <a:pPr>
              <a:lnSpc>
                <a:spcPct val="150000"/>
              </a:lnSpc>
            </a:pPr>
            <a:endParaRPr b="0" lang="en-US" sz="1200" spc="-1" strike="noStrike">
              <a:latin typeface="Arial"/>
            </a:endParaRPr>
          </a:p>
          <a:p>
            <a:pPr>
              <a:lnSpc>
                <a:spcPct val="150000"/>
              </a:lnSpc>
            </a:pPr>
            <a:endParaRPr b="0" lang="en-US" sz="1200" spc="-1" strike="noStrike">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p>
            <a:pPr>
              <a:lnSpc>
                <a:spcPct val="100000"/>
              </a:lnSpc>
            </a:pPr>
            <a:fld id="{627B175C-8A96-4D06-BE75-480C43F6630F}" type="datetime1">
              <a:rPr b="1" lang="en-US" sz="1200" spc="-1" strike="noStrike">
                <a:solidFill>
                  <a:srgbClr val="ffffff"/>
                </a:solidFill>
                <a:latin typeface="Gulim"/>
              </a:rPr>
              <a:t>10/08/2020</a:t>
            </a:fld>
            <a:endParaRPr b="0" lang="en-US" sz="1200" spc="-1" strike="noStrike">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p>
            <a:pPr>
              <a:lnSpc>
                <a:spcPct val="90000"/>
              </a:lnSpc>
            </a:pPr>
            <a:r>
              <a:rPr b="0" lang="en-US" sz="4400" spc="-1" strike="noStrike">
                <a:solidFill>
                  <a:srgbClr val="5f5f5f"/>
                </a:solidFill>
                <a:latin typeface="Gulim"/>
              </a:rPr>
              <a:t>Glossary:</a:t>
            </a:r>
            <a:endParaRPr b="0" lang="en-US" sz="4400" spc="-1" strike="noStrike">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p>
            <a:pPr algn="r">
              <a:lnSpc>
                <a:spcPct val="100000"/>
              </a:lnSpc>
            </a:pPr>
            <a:fld id="{21F01048-6E1E-4854-A97E-FA1950A506C6}" type="slidenum">
              <a:rPr b="1" lang="en-US" sz="1200" spc="-1" strike="noStrike">
                <a:solidFill>
                  <a:srgbClr val="ffffff"/>
                </a:solidFill>
                <a:latin typeface="Gulim"/>
              </a:rPr>
              <a:t>&lt;number&gt;</a:t>
            </a:fld>
            <a:endParaRPr b="0" lang="en-US" sz="1200" spc="-1" strike="noStrike">
              <a:latin typeface="Times New Roman"/>
            </a:endParaRPr>
          </a:p>
        </p:txBody>
      </p:sp>
      <p:sp>
        <p:nvSpPr>
          <p:cNvPr id="801" name="CustomShape 4"/>
          <p:cNvSpPr/>
          <p:nvPr/>
        </p:nvSpPr>
        <p:spPr>
          <a:xfrm>
            <a:off x="838080" y="1132200"/>
            <a:ext cx="10146960" cy="4993200"/>
          </a:xfrm>
          <a:prstGeom prst="rect">
            <a:avLst/>
          </a:prstGeom>
          <a:noFill/>
          <a:ln>
            <a:noFill/>
          </a:ln>
        </p:spPr>
        <p:style>
          <a:lnRef idx="0"/>
          <a:fillRef idx="0"/>
          <a:effectRef idx="0"/>
          <a:fontRef idx="minor"/>
        </p:style>
        <p:txBody>
          <a:bodyPr>
            <a:noAutofit/>
          </a:bodyPr>
          <a:p>
            <a:pPr>
              <a:lnSpc>
                <a:spcPct val="90000"/>
              </a:lnSpc>
            </a:pPr>
            <a:r>
              <a:rPr b="0" lang="en-US" sz="1400" spc="-1" strike="noStrike">
                <a:solidFill>
                  <a:srgbClr val="404040"/>
                </a:solidFill>
                <a:latin typeface="Gulim"/>
              </a:rPr>
              <a:t>*All definitions are sourced from Wikipedia</a:t>
            </a:r>
            <a:endParaRPr b="0" lang="en-US" sz="1400" spc="-1" strike="noStrike">
              <a:latin typeface="Arial"/>
            </a:endParaRPr>
          </a:p>
          <a:p>
            <a:pPr>
              <a:lnSpc>
                <a:spcPct val="90000"/>
              </a:lnSpc>
            </a:pPr>
            <a:endParaRPr b="0" lang="en-US" sz="1400" spc="-1" strike="noStrike">
              <a:latin typeface="Arial"/>
            </a:endParaRPr>
          </a:p>
          <a:p>
            <a:pPr>
              <a:lnSpc>
                <a:spcPct val="90000"/>
              </a:lnSpc>
            </a:pPr>
            <a:r>
              <a:rPr b="1" lang="en-US" sz="1400" spc="-1" strike="noStrike">
                <a:solidFill>
                  <a:srgbClr val="404040"/>
                </a:solidFill>
                <a:latin typeface="Gulim"/>
              </a:rPr>
              <a:t>Photogrammetry</a:t>
            </a:r>
            <a:endParaRPr b="0" lang="en-US" sz="1400" spc="-1" strike="noStrike">
              <a:latin typeface="Arial"/>
            </a:endParaRPr>
          </a:p>
          <a:p>
            <a:pPr>
              <a:lnSpc>
                <a:spcPct val="90000"/>
              </a:lnSpc>
            </a:pPr>
            <a:r>
              <a:rPr b="1" lang="en-US" sz="1400" spc="-1" strike="noStrike">
                <a:solidFill>
                  <a:srgbClr val="404040"/>
                </a:solidFill>
                <a:latin typeface="Gulim"/>
              </a:rPr>
              <a:t>	</a:t>
            </a:r>
            <a:r>
              <a:rPr b="0" lang="en-US" sz="1400" spc="-1" strike="noStrike">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90000"/>
              </a:lnSpc>
            </a:pPr>
            <a:r>
              <a:rPr b="1" lang="en-US" sz="1400" spc="-1" strike="noStrike">
                <a:solidFill>
                  <a:srgbClr val="404040"/>
                </a:solidFill>
                <a:latin typeface="Gulim"/>
              </a:rPr>
              <a:t>Algorithm</a:t>
            </a:r>
            <a:r>
              <a:rPr b="1" lang="en-US" sz="1400" spc="-1" strike="noStrike">
                <a:solidFill>
                  <a:srgbClr val="404040"/>
                </a:solidFill>
                <a:latin typeface="Gulim"/>
              </a:rPr>
              <a:t>	</a:t>
            </a:r>
            <a:endParaRPr b="0" lang="en-US" sz="1400" spc="-1" strike="noStrike">
              <a:latin typeface="Arial"/>
            </a:endParaRPr>
          </a:p>
          <a:p>
            <a:pPr>
              <a:lnSpc>
                <a:spcPct val="90000"/>
              </a:lnSpc>
            </a:pPr>
            <a:r>
              <a:rPr b="0" lang="en-US" sz="1400" spc="-1" strike="noStrike">
                <a:solidFill>
                  <a:srgbClr val="404040"/>
                </a:solidFill>
                <a:latin typeface="Gulim"/>
              </a:rPr>
              <a:t>A finite sequence of well-defined, computer-implementable instructions, typically to solve a class of problems or to perform a computation.</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90000"/>
              </a:lnSpc>
            </a:pPr>
            <a:r>
              <a:rPr b="1" lang="en-US" sz="1400" spc="-1" strike="noStrike">
                <a:solidFill>
                  <a:srgbClr val="404040"/>
                </a:solidFill>
                <a:latin typeface="Gulim"/>
              </a:rPr>
              <a:t>Professional movers</a:t>
            </a:r>
            <a:endParaRPr b="0" lang="en-US" sz="1400" spc="-1" strike="noStrike">
              <a:latin typeface="Arial"/>
            </a:endParaRPr>
          </a:p>
          <a:p>
            <a:pPr>
              <a:lnSpc>
                <a:spcPct val="90000"/>
              </a:lnSpc>
            </a:pPr>
            <a:r>
              <a:rPr b="1" lang="en-US" sz="1400" spc="-1" strike="noStrike">
                <a:solidFill>
                  <a:srgbClr val="404040"/>
                </a:solidFill>
                <a:latin typeface="Gulim"/>
              </a:rPr>
              <a:t>	</a:t>
            </a:r>
            <a:r>
              <a:rPr b="0" lang="en-US" sz="1400" spc="-1" strike="noStrike">
                <a:solidFill>
                  <a:srgbClr val="404040"/>
                </a:solidFill>
                <a:latin typeface="Gulim"/>
              </a:rPr>
              <a:t>Professionals who move all your belongings for you from one place to another.</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90000"/>
              </a:lnSpc>
            </a:pPr>
            <a:r>
              <a:rPr b="1" lang="en-US" sz="1400" spc="-1" strike="noStrike">
                <a:solidFill>
                  <a:srgbClr val="404040"/>
                </a:solidFill>
                <a:latin typeface="Gulim"/>
              </a:rPr>
              <a:t>Packing problems</a:t>
            </a:r>
            <a:endParaRPr b="0" lang="en-US" sz="1400" spc="-1" strike="noStrike">
              <a:latin typeface="Arial"/>
            </a:endParaRPr>
          </a:p>
          <a:p>
            <a:pPr>
              <a:lnSpc>
                <a:spcPct val="90000"/>
              </a:lnSpc>
            </a:pPr>
            <a:r>
              <a:rPr b="1" lang="en-US" sz="1400" spc="-1" strike="noStrike">
                <a:solidFill>
                  <a:srgbClr val="404040"/>
                </a:solidFill>
                <a:latin typeface="Gulim"/>
              </a:rPr>
              <a:t>	</a:t>
            </a:r>
            <a:r>
              <a:rPr b="0" lang="en-US" sz="1400" spc="-1" strike="noStrike">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90000"/>
              </a:lnSpc>
            </a:pPr>
            <a:r>
              <a:rPr b="0" lang="en-US" sz="1400" spc="-1" strike="noStrike">
                <a:solidFill>
                  <a:srgbClr val="404040"/>
                </a:solidFill>
                <a:latin typeface="Gulim"/>
              </a:rPr>
              <a:t> </a:t>
            </a:r>
            <a:endParaRPr b="0" lang="en-US" sz="1400" spc="-1" strike="noStrike">
              <a:latin typeface="Arial"/>
            </a:endParaRPr>
          </a:p>
          <a:p>
            <a:pPr>
              <a:lnSpc>
                <a:spcPct val="150000"/>
              </a:lnSpc>
            </a:pPr>
            <a:endParaRPr b="0" lang="en-US" sz="1400" spc="-1" strike="noStrike">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p>
            <a:pPr>
              <a:lnSpc>
                <a:spcPct val="100000"/>
              </a:lnSpc>
            </a:pPr>
            <a:fld id="{ED011CE0-50D1-4C72-A8BC-96838631A3AD}" type="datetime1">
              <a:rPr b="1" lang="en-US" sz="1200" spc="-1" strike="noStrike">
                <a:solidFill>
                  <a:srgbClr val="ffffff"/>
                </a:solidFill>
                <a:latin typeface="Gulim"/>
              </a:rPr>
              <a:t>10/08/2020</a:t>
            </a:fld>
            <a:endParaRPr b="0" lang="en-US" sz="1200" spc="-1" strike="noStrike">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4"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769DE384-EBC7-4DA2-AA6F-FAB97672A8F3}" type="slidenum">
              <a:rPr b="1" lang="en-US" sz="1200" spc="-1" strike="noStrike">
                <a:solidFill>
                  <a:srgbClr val="ffffff"/>
                </a:solidFill>
                <a:latin typeface="Gulim"/>
              </a:rPr>
              <a:t>&lt;number&gt;</a:t>
            </a:fld>
            <a:endParaRPr b="0" lang="en-US" sz="1200" spc="-1" strike="noStrike">
              <a:latin typeface="Times New Roman"/>
            </a:endParaRPr>
          </a:p>
        </p:txBody>
      </p:sp>
      <p:pic>
        <p:nvPicPr>
          <p:cNvPr id="805" name="Picture 7" descr="Graphical user interface, application&#10;&#10;Description automatically generated"/>
          <p:cNvPicPr/>
          <p:nvPr/>
        </p:nvPicPr>
        <p:blipFill>
          <a:blip r:embed="rId1"/>
          <a:stretch/>
        </p:blipFill>
        <p:spPr>
          <a:xfrm>
            <a:off x="2731680" y="0"/>
            <a:ext cx="6728400" cy="6857640"/>
          </a:xfrm>
          <a:prstGeom prst="rect">
            <a:avLst/>
          </a:prstGeom>
          <a:ln>
            <a:noFill/>
          </a:ln>
        </p:spPr>
      </p:pic>
      <p:sp>
        <p:nvSpPr>
          <p:cNvPr id="806" name="TextShape 2"/>
          <p:cNvSpPr txBox="1"/>
          <p:nvPr/>
        </p:nvSpPr>
        <p:spPr>
          <a:xfrm>
            <a:off x="838080" y="6311880"/>
            <a:ext cx="2742840" cy="545760"/>
          </a:xfrm>
          <a:prstGeom prst="rect">
            <a:avLst/>
          </a:prstGeom>
          <a:noFill/>
          <a:ln>
            <a:noFill/>
          </a:ln>
        </p:spPr>
        <p:txBody>
          <a:bodyPr anchor="ctr">
            <a:noAutofit/>
          </a:bodyPr>
          <a:p>
            <a:pPr>
              <a:lnSpc>
                <a:spcPct val="100000"/>
              </a:lnSpc>
            </a:pPr>
            <a:fld id="{35A6E79A-EFEA-4BDF-900E-0D20819235E9}" type="datetime1">
              <a:rPr b="1" lang="en-US" sz="1200" spc="-1" strike="noStrike">
                <a:solidFill>
                  <a:srgbClr val="ffffff"/>
                </a:solidFill>
                <a:latin typeface="Gulim"/>
              </a:rPr>
              <a:t>10/08/2020</a:t>
            </a:fld>
            <a:endParaRPr b="0" lang="en-US" sz="1200" spc="-1" strike="noStrike">
              <a:latin typeface="Times New Roman"/>
            </a:endParaRPr>
          </a:p>
        </p:txBody>
      </p:sp>
      <p:sp>
        <p:nvSpPr>
          <p:cNvPr id="807"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08"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47DC8A9D-7263-419F-8705-F36100EFC2DF}" type="slidenum">
              <a:rPr b="1" lang="en-US" sz="1200" spc="-1" strike="noStrike">
                <a:solidFill>
                  <a:srgbClr val="ffffff"/>
                </a:solidFill>
                <a:latin typeface="Gulim"/>
              </a:rPr>
              <a:t>&lt;number&gt;</a:t>
            </a:fld>
            <a:endParaRPr b="0" lang="en-US" sz="1200" spc="-1" strike="noStrike">
              <a:latin typeface="Times New Roman"/>
            </a:endParaRPr>
          </a:p>
        </p:txBody>
      </p:sp>
      <p:sp>
        <p:nvSpPr>
          <p:cNvPr id="809" name="TextShape 2"/>
          <p:cNvSpPr txBox="1"/>
          <p:nvPr/>
        </p:nvSpPr>
        <p:spPr>
          <a:xfrm>
            <a:off x="838080" y="6311880"/>
            <a:ext cx="2742840" cy="545760"/>
          </a:xfrm>
          <a:prstGeom prst="rect">
            <a:avLst/>
          </a:prstGeom>
          <a:noFill/>
          <a:ln>
            <a:noFill/>
          </a:ln>
        </p:spPr>
        <p:txBody>
          <a:bodyPr anchor="ctr">
            <a:noAutofit/>
          </a:bodyPr>
          <a:p>
            <a:pPr>
              <a:lnSpc>
                <a:spcPct val="100000"/>
              </a:lnSpc>
            </a:pPr>
            <a:fld id="{6BB6B10D-672B-4336-8B4F-3AF94193C567}" type="datetime1">
              <a:rPr b="1" lang="en-US" sz="1200" spc="-1" strike="noStrike">
                <a:solidFill>
                  <a:srgbClr val="ffffff"/>
                </a:solidFill>
                <a:latin typeface="Gulim"/>
              </a:rPr>
              <a:t>10/08/2020</a:t>
            </a:fld>
            <a:endParaRPr b="0" lang="en-US" sz="1200" spc="-1" strike="noStrike">
              <a:latin typeface="Times New Roman"/>
            </a:endParaRPr>
          </a:p>
        </p:txBody>
      </p:sp>
      <p:sp>
        <p:nvSpPr>
          <p:cNvPr id="810"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graphicFrame>
        <p:nvGraphicFramePr>
          <p:cNvPr id="811" name="Table 4"/>
          <p:cNvGraphicFramePr/>
          <p:nvPr/>
        </p:nvGraphicFramePr>
        <p:xfrm>
          <a:off x="564840" y="1109880"/>
          <a:ext cx="10497960" cy="4861800"/>
        </p:xfrm>
        <a:graphic>
          <a:graphicData uri="http://schemas.openxmlformats.org/drawingml/2006/table">
            <a:tbl>
              <a:tblPr/>
              <a:tblGrid>
                <a:gridCol w="1265760"/>
                <a:gridCol w="1536840"/>
                <a:gridCol w="1536840"/>
                <a:gridCol w="1632240"/>
                <a:gridCol w="1632240"/>
                <a:gridCol w="1446480"/>
                <a:gridCol w="1447560"/>
              </a:tblGrid>
              <a:tr h="527760">
                <a:tc gridSpan="7">
                  <a:txBody>
                    <a:bodyPr lIns="68400" rIns="68400" tIns="0" bIns="0">
                      <a:noAutofit/>
                    </a:bodyPr>
                    <a:p>
                      <a:pPr algn="ctr">
                        <a:lnSpc>
                          <a:spcPct val="100000"/>
                        </a:lnSpc>
                      </a:pPr>
                      <a:r>
                        <a:rPr b="1" lang="en-US" sz="1800" spc="-1" strike="noStrike" cap="all">
                          <a:solidFill>
                            <a:srgbClr val="404040"/>
                          </a:solidFill>
                          <a:latin typeface="Calibri"/>
                          <a:ea typeface="Calibri"/>
                        </a:rPr>
                        <a:t>Probability</a:t>
                      </a:r>
                      <a:endParaRPr b="0" lang="en-US" sz="1800" spc="-1" strike="noStrike">
                        <a:latin typeface="Arial"/>
                      </a:endParaRPr>
                    </a:p>
                    <a:p>
                      <a:pPr marL="71640" algn="ctr">
                        <a:lnSpc>
                          <a:spcPct val="100000"/>
                        </a:lnSpc>
                      </a:pPr>
                      <a:r>
                        <a:rPr b="1" lang="en-US" sz="1600" spc="-1" strike="noStrike" cap="all">
                          <a:solidFill>
                            <a:srgbClr val="404040"/>
                          </a:solidFill>
                          <a:latin typeface="Calibri"/>
                          <a:ea typeface="Calibri"/>
                        </a:rPr>
                        <a:t> </a:t>
                      </a:r>
                      <a:endParaRPr b="0" lang="en-US" sz="1600" spc="-1" strike="noStrike">
                        <a:latin typeface="Arial"/>
                      </a:endParaRPr>
                    </a:p>
                  </a:txBody>
                  <a:tcPr marL="68400" marR="68400">
                    <a:lnB w="12240">
                      <a:solidFill>
                        <a:srgbClr val="7f7f7f"/>
                      </a:solidFill>
                    </a:lnB>
                    <a:solidFill>
                      <a:srgbClr val="e7e6e6"/>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216720">
                <a:tc>
                  <a:txBody>
                    <a:bodyPr lIns="68400" rIns="68400" tIns="0" bIns="0">
                      <a:noAutofit/>
                    </a:bodyPr>
                    <a:p>
                      <a:pPr>
                        <a:lnSpc>
                          <a:spcPct val="100000"/>
                        </a:lnSpc>
                      </a:pPr>
                      <a:r>
                        <a:rPr b="1" lang="en-US" sz="1200" spc="-1" strike="noStrike" cap="all">
                          <a:solidFill>
                            <a:srgbClr val="ffffff"/>
                          </a:solidFill>
                          <a:latin typeface="Calibri"/>
                          <a:ea typeface="Calibri"/>
                        </a:rPr>
                        <a:t> </a:t>
                      </a:r>
                      <a:endParaRPr b="0" lang="en-US" sz="1200" spc="-1" strike="noStrike">
                        <a:latin typeface="Arial"/>
                      </a:endParaRPr>
                    </a:p>
                  </a:txBody>
                  <a:tcPr marL="68400" marR="68400">
                    <a:lnR w="12240">
                      <a:solidFill>
                        <a:srgbClr val="7f7f7f"/>
                      </a:solidFill>
                    </a:lnR>
                    <a:lnT w="12240">
                      <a:solidFill>
                        <a:srgbClr val="7f7f7f"/>
                      </a:solidFill>
                    </a:lnT>
                    <a:solidFill>
                      <a:srgbClr val="f2f2f2"/>
                    </a:solidFill>
                  </a:tcPr>
                </a:tc>
                <a:tc>
                  <a:txBody>
                    <a:bodyPr lIns="68400" rIns="68400" tIns="0" bIns="0">
                      <a:noAutofit/>
                    </a:bodyPr>
                    <a:p>
                      <a:pP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lnL w="12240">
                      <a:solidFill>
                        <a:srgbClr val="7f7f7f"/>
                      </a:solidFill>
                    </a:lnL>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T w="12240">
                      <a:solidFill>
                        <a:srgbClr val="7f7f7f"/>
                      </a:solidFill>
                    </a:lnT>
                    <a:solidFill>
                      <a:srgbClr val="f2f2f2"/>
                    </a:solidFill>
                  </a:tcPr>
                </a:tc>
                <a:tc>
                  <a:txBody>
                    <a:bodyPr lIns="68400" rIns="68400" tIns="0" bIns="0">
                      <a:noAutofit/>
                    </a:bodyPr>
                    <a:p>
                      <a:pPr marL="71640" algn="ct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T w="12240">
                      <a:solidFill>
                        <a:srgbClr val="7f7f7f"/>
                      </a:solidFill>
                    </a:lnT>
                    <a:solidFill>
                      <a:srgbClr val="f2f2f2"/>
                    </a:solidFill>
                  </a:tcPr>
                </a:tc>
              </a:tr>
              <a:tr h="650160">
                <a:tc rowSpan="5">
                  <a:txBody>
                    <a:bodyPr lIns="68400" rIns="68400" tIns="0" bIns="0">
                      <a:noAutofit/>
                    </a:bodyPr>
                    <a:p>
                      <a:pPr marL="71640" algn="ctr">
                        <a:lnSpc>
                          <a:spcPct val="100000"/>
                        </a:lnSpc>
                      </a:pPr>
                      <a:r>
                        <a:rPr b="1" lang="en-US" sz="1200" spc="-1" strike="noStrike" cap="all">
                          <a:solidFill>
                            <a:srgbClr val="000000"/>
                          </a:solidFill>
                          <a:latin typeface="Calibri"/>
                          <a:ea typeface="Calibri"/>
                        </a:rPr>
                        <a:t>Severity</a:t>
                      </a:r>
                      <a:endParaRPr b="0" lang="en-US" sz="1200" spc="-1" strike="noStrike">
                        <a:latin typeface="Arial"/>
                      </a:endParaRPr>
                    </a:p>
                  </a:txBody>
                  <a:tcPr marL="68400" marR="68400">
                    <a:lnR w="12240">
                      <a:solidFill>
                        <a:srgbClr val="7f7f7f"/>
                      </a:solidFill>
                    </a:lnR>
                    <a:solidFill>
                      <a:srgbClr val="e7e6e6"/>
                    </a:solidFill>
                  </a:tcPr>
                </a:tc>
                <a:tc>
                  <a:txBody>
                    <a:bodyPr lIns="68400" rIns="68400" tIns="0" bIns="0">
                      <a:noAutofit/>
                    </a:bodyPr>
                    <a:p>
                      <a:pPr>
                        <a:lnSpc>
                          <a:spcPct val="100000"/>
                        </a:lnSpc>
                      </a:pPr>
                      <a:r>
                        <a:rPr b="0" lang="en-US" sz="1200" spc="-1" strike="noStrike">
                          <a:solidFill>
                            <a:srgbClr val="000000"/>
                          </a:solidFill>
                          <a:latin typeface="Calibri"/>
                          <a:ea typeface="Calibri"/>
                        </a:rPr>
                        <a:t>Very High</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C-3</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T-4</a:t>
                      </a:r>
                      <a:endParaRPr b="0" lang="en-US" sz="1200" spc="-1" strike="noStrike">
                        <a:latin typeface="Arial"/>
                      </a:endParaRPr>
                    </a:p>
                  </a:txBody>
                  <a:tcPr marL="68400" marR="68400">
                    <a:solidFill>
                      <a:srgbClr val="ff0000"/>
                    </a:solidFill>
                  </a:tcPr>
                </a:tc>
              </a:tr>
              <a:tr h="54252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High</a:t>
                      </a:r>
                      <a:endParaRPr b="0" lang="en-US" sz="1200" spc="-1" strike="noStrike">
                        <a:latin typeface="Arial"/>
                      </a:endParaRPr>
                    </a:p>
                  </a:txBody>
                  <a:tcPr marL="68400" marR="68400">
                    <a:lnL w="12240">
                      <a:solidFill>
                        <a:srgbClr val="7f7f7f"/>
                      </a:solidFill>
                    </a:lnL>
                    <a:solidFill>
                      <a:srgbClr val="f2f2f2"/>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tabLst>
                          <a:tab algn="l" pos="465480"/>
                        </a:tabLst>
                      </a:pPr>
                      <a:r>
                        <a:rPr b="0" lang="en-US" sz="1200" spc="-1" strike="noStrike">
                          <a:solidFill>
                            <a:srgbClr val="000000"/>
                          </a:solidFill>
                          <a:latin typeface="Calibri"/>
                          <a:ea typeface="Calibri"/>
                        </a:rPr>
                        <a:t>T-2, C-4</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T-1</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0000"/>
                    </a:solidFill>
                  </a:tcPr>
                </a:tc>
              </a:tr>
              <a:tr h="54252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Medium</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T-3, C-1</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61020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Low</a:t>
                      </a:r>
                      <a:endParaRPr b="0" lang="en-US" sz="1200" spc="-1" strike="noStrike">
                        <a:latin typeface="Arial"/>
                      </a:endParaRPr>
                    </a:p>
                  </a:txBody>
                  <a:tcPr marL="68400" marR="68400">
                    <a:lnL w="12240">
                      <a:solidFill>
                        <a:srgbClr val="7f7f7f"/>
                      </a:solidFill>
                    </a:lnL>
                    <a:solidFill>
                      <a:srgbClr val="f2f2f2"/>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000000"/>
                          </a:solidFill>
                          <a:latin typeface="Calibri"/>
                          <a:ea typeface="Calibri"/>
                        </a:rPr>
                        <a:t>C-2</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c000"/>
                    </a:solidFill>
                  </a:tcPr>
                </a:tc>
              </a:tr>
              <a:tr h="685080">
                <a:tc vMerge="1">
                  <a:tcPr marL="90000" marR="90000">
                    <a:solidFill>
                      <a:srgbClr val="729fcf"/>
                    </a:solidFill>
                  </a:tcPr>
                </a:tc>
                <a:tc>
                  <a:txBody>
                    <a:bodyPr lIns="68400" rIns="68400" tIns="0" bIns="0">
                      <a:noAutofit/>
                    </a:bodyPr>
                    <a:p>
                      <a:pPr>
                        <a:lnSpc>
                          <a:spcPct val="100000"/>
                        </a:lnSpc>
                      </a:pPr>
                      <a:r>
                        <a:rPr b="0" lang="en-US" sz="1200" spc="-1" strike="noStrike">
                          <a:solidFill>
                            <a:srgbClr val="000000"/>
                          </a:solidFill>
                          <a:latin typeface="Calibri"/>
                          <a:ea typeface="Calibri"/>
                        </a:rPr>
                        <a:t>Very Low</a:t>
                      </a:r>
                      <a:endParaRPr b="0" lang="en-US" sz="1200" spc="-1" strike="noStrike">
                        <a:latin typeface="Arial"/>
                      </a:endParaRPr>
                    </a:p>
                  </a:txBody>
                  <a:tcPr marL="68400" marR="68400">
                    <a:lnL w="12240">
                      <a:solidFill>
                        <a:srgbClr val="7f7f7f"/>
                      </a:solidFill>
                    </a:lnL>
                    <a:solidFill>
                      <a:srgbClr val="e7e6e6"/>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92d050"/>
                    </a:solidFill>
                  </a:tcPr>
                </a:tc>
                <a:tc>
                  <a:txBody>
                    <a:bodyPr lIns="68400" rIns="68400" tIns="0" bIns="0">
                      <a:noAutofit/>
                    </a:bodyPr>
                    <a:p>
                      <a:pPr algn="ctr">
                        <a:lnSpc>
                          <a:spcPct val="100000"/>
                        </a:lnSpc>
                      </a:pPr>
                      <a:r>
                        <a:rPr b="0" lang="en-US" sz="1200" spc="-1" strike="noStrike">
                          <a:solidFill>
                            <a:srgbClr val="ffffff"/>
                          </a:solidFill>
                          <a:latin typeface="Calibri"/>
                          <a:ea typeface="Calibri"/>
                        </a:rPr>
                        <a:t> </a:t>
                      </a:r>
                      <a:endParaRPr b="0" lang="en-US" sz="1200" spc="-1" strike="noStrike">
                        <a:latin typeface="Arial"/>
                      </a:endParaRPr>
                    </a:p>
                  </a:txBody>
                  <a:tcPr marL="68400" marR="68400">
                    <a:solidFill>
                      <a:srgbClr val="ffff00"/>
                    </a:solidFill>
                  </a:tcPr>
                </a:tc>
              </a:tr>
              <a:tr h="1086840">
                <a:tc gridSpan="7">
                  <a:tcPr marL="68400" marR="68400">
                    <a:lnR w="12240">
                      <a:solidFill>
                        <a:srgbClr val="7f7f7f"/>
                      </a:solidFill>
                    </a:lnR>
                    <a:solidFill>
                      <a:srgbClr val="f2f2f2"/>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bl>
          </a:graphicData>
        </a:graphic>
      </p:graphicFrame>
      <p:sp>
        <p:nvSpPr>
          <p:cNvPr id="812" name="CustomShape 5"/>
          <p:cNvSpPr/>
          <p:nvPr/>
        </p:nvSpPr>
        <p:spPr>
          <a:xfrm>
            <a:off x="564840" y="187920"/>
            <a:ext cx="8116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Gulim"/>
              </a:rPr>
              <a:t>Risks Overview</a:t>
            </a:r>
            <a:endParaRPr b="0" lang="en-US" sz="3600" spc="-1" strike="noStrike">
              <a:latin typeface="Arial"/>
            </a:endParaRPr>
          </a:p>
        </p:txBody>
      </p:sp>
      <p:pic>
        <p:nvPicPr>
          <p:cNvPr id="813" name="Picture 19" descr=""/>
          <p:cNvPicPr/>
          <p:nvPr/>
        </p:nvPicPr>
        <p:blipFill>
          <a:blip r:embed="rId1"/>
          <a:stretch/>
        </p:blipFill>
        <p:spPr>
          <a:xfrm>
            <a:off x="710280" y="4978080"/>
            <a:ext cx="5945400" cy="7452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14" name="CustomShape 1"/>
          <p:cNvSpPr/>
          <p:nvPr/>
        </p:nvSpPr>
        <p:spPr>
          <a:xfrm>
            <a:off x="838080" y="5213520"/>
            <a:ext cx="10515240" cy="1325160"/>
          </a:xfrm>
          <a:prstGeom prst="rect">
            <a:avLst/>
          </a:prstGeom>
          <a:noFill/>
          <a:ln>
            <a:noFill/>
          </a:ln>
        </p:spPr>
        <p:style>
          <a:lnRef idx="0"/>
          <a:fillRef idx="0"/>
          <a:effectRef idx="0"/>
          <a:fontRef idx="minor"/>
        </p:style>
      </p:sp>
      <p:sp>
        <p:nvSpPr>
          <p:cNvPr id="815" name="TextShape 2"/>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Gulim"/>
              </a:rPr>
              <a:t>Americans Prefer to Move Themselves</a:t>
            </a:r>
            <a:endParaRPr b="0" lang="en-US" sz="4400" spc="-1" strike="noStrike">
              <a:solidFill>
                <a:srgbClr val="000000"/>
              </a:solidFill>
              <a:latin typeface="Gulim"/>
            </a:endParaRPr>
          </a:p>
        </p:txBody>
      </p:sp>
      <p:sp>
        <p:nvSpPr>
          <p:cNvPr id="816" name="TextShape 3"/>
          <p:cNvSpPr txBox="1"/>
          <p:nvPr/>
        </p:nvSpPr>
        <p:spPr>
          <a:xfrm>
            <a:off x="838080" y="6311880"/>
            <a:ext cx="2742840" cy="545760"/>
          </a:xfrm>
          <a:prstGeom prst="rect">
            <a:avLst/>
          </a:prstGeom>
          <a:noFill/>
          <a:ln>
            <a:noFill/>
          </a:ln>
        </p:spPr>
        <p:txBody>
          <a:bodyPr anchor="ctr">
            <a:noAutofit/>
          </a:bodyPr>
          <a:p>
            <a:pPr>
              <a:lnSpc>
                <a:spcPct val="100000"/>
              </a:lnSpc>
            </a:pPr>
            <a:fld id="{A6127F21-2E53-4E33-A859-376C12B3E65E}" type="datetime1">
              <a:rPr b="1" lang="en-US" sz="1200" spc="-1" strike="noStrike">
                <a:solidFill>
                  <a:srgbClr val="ffffff"/>
                </a:solidFill>
                <a:latin typeface="Gulim"/>
              </a:rPr>
              <a:t>10/08/2020</a:t>
            </a:fld>
            <a:endParaRPr b="0" lang="en-US" sz="1200" spc="-1" strike="noStrike">
              <a:latin typeface="Times New Roman"/>
            </a:endParaRPr>
          </a:p>
        </p:txBody>
      </p:sp>
      <p:sp>
        <p:nvSpPr>
          <p:cNvPr id="817"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818" name="TextShape 5"/>
          <p:cNvSpPr txBox="1"/>
          <p:nvPr/>
        </p:nvSpPr>
        <p:spPr>
          <a:xfrm>
            <a:off x="8610480" y="6311880"/>
            <a:ext cx="2742840" cy="545760"/>
          </a:xfrm>
          <a:prstGeom prst="rect">
            <a:avLst/>
          </a:prstGeom>
          <a:noFill/>
          <a:ln>
            <a:noFill/>
          </a:ln>
        </p:spPr>
        <p:txBody>
          <a:bodyPr anchor="ctr">
            <a:noAutofit/>
          </a:bodyPr>
          <a:p>
            <a:pPr algn="r">
              <a:lnSpc>
                <a:spcPct val="100000"/>
              </a:lnSpc>
            </a:pPr>
            <a:fld id="{A35F4C76-0881-45B6-949F-C153E3116AB0}" type="slidenum">
              <a:rPr b="1" lang="en-US" sz="1200" spc="-1" strike="noStrike">
                <a:solidFill>
                  <a:srgbClr val="ffffff"/>
                </a:solidFill>
                <a:latin typeface="Gulim"/>
              </a:rPr>
              <a:t>&lt;number&gt;</a:t>
            </a:fld>
            <a:endParaRPr b="0" lang="en-US" sz="1200" spc="-1" strike="noStrike">
              <a:latin typeface="Times New Roman"/>
            </a:endParaRPr>
          </a:p>
        </p:txBody>
      </p:sp>
      <p:graphicFrame>
        <p:nvGraphicFramePr>
          <p:cNvPr id="819" name="Chart 6"/>
          <p:cNvGraphicFramePr/>
          <p:nvPr/>
        </p:nvGraphicFramePr>
        <p:xfrm>
          <a:off x="423720" y="1224000"/>
          <a:ext cx="11259360" cy="4975560"/>
        </p:xfrm>
        <a:graphic>
          <a:graphicData uri="http://schemas.openxmlformats.org/drawingml/2006/chart">
            <c:chart xmlns:c="http://schemas.openxmlformats.org/drawingml/2006/chart" xmlns:r="http://schemas.openxmlformats.org/officeDocument/2006/relationships" r:id="rId1"/>
          </a:graphicData>
        </a:graphic>
      </p:graphicFrame>
    </p:spTree>
  </p:cSld>
  <mc:AlternateContent>
    <mc:Choice Requires="p14">
      <p:transition p14:dur="250">
        <p:pull dir="r"/>
      </p:transition>
    </mc:Choice>
    <mc:Fallback>
      <p:transition>
        <p:pull dir="r"/>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0" name="TextShape 1"/>
          <p:cNvSpPr txBox="1"/>
          <p:nvPr/>
        </p:nvSpPr>
        <p:spPr>
          <a:xfrm>
            <a:off x="838080" y="365040"/>
            <a:ext cx="10515240" cy="5590800"/>
          </a:xfrm>
          <a:prstGeom prst="rect">
            <a:avLst/>
          </a:prstGeom>
          <a:noFill/>
          <a:ln>
            <a:noFill/>
          </a:ln>
        </p:spPr>
        <p:txBody>
          <a:bodyPr anchor="ctr">
            <a:normAutofit/>
          </a:bodyPr>
          <a:p>
            <a:pPr>
              <a:lnSpc>
                <a:spcPct val="90000"/>
              </a:lnSpc>
            </a:pPr>
            <a:r>
              <a:rPr b="0" lang="en-US" sz="3200" spc="-1" strike="noStrike">
                <a:solidFill>
                  <a:srgbClr val="ffffff"/>
                </a:solidFill>
                <a:latin typeface="Gulim"/>
              </a:rPr>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br/>
            <a:r>
              <a:rPr b="0" lang="en-US" sz="3200" spc="-1" strike="noStrike">
                <a:solidFill>
                  <a:srgbClr val="ffffff"/>
                </a:solidFill>
                <a:latin typeface="Gulim"/>
              </a:rPr>
              <a:t>Load.In aims to </a:t>
            </a:r>
            <a:r>
              <a:rPr b="1" lang="en-US" sz="3200" spc="-1" strike="noStrike">
                <a:solidFill>
                  <a:srgbClr val="ffffff"/>
                </a:solidFill>
                <a:latin typeface="Gulim"/>
              </a:rPr>
              <a:t>give your move a game plan</a:t>
            </a:r>
            <a:r>
              <a:rPr b="0" lang="en-US" sz="3200" spc="-1" strike="noStrike">
                <a:solidFill>
                  <a:srgbClr val="ffffff"/>
                </a:solidFill>
                <a:latin typeface="Gulim"/>
              </a:rPr>
              <a:t> by quantifying uncertainties and assisting in logistical endeavors on moving day.</a:t>
            </a:r>
            <a:endParaRPr b="0" lang="en-US" sz="3200" spc="-1" strike="noStrike">
              <a:solidFill>
                <a:srgbClr val="ffffff"/>
              </a:solidFill>
              <a:latin typeface="Gulim"/>
            </a:endParaRPr>
          </a:p>
        </p:txBody>
      </p:sp>
      <p:sp>
        <p:nvSpPr>
          <p:cNvPr id="821" name="TextShape 2"/>
          <p:cNvSpPr txBox="1"/>
          <p:nvPr/>
        </p:nvSpPr>
        <p:spPr>
          <a:xfrm>
            <a:off x="838080" y="6311880"/>
            <a:ext cx="2742840" cy="545760"/>
          </a:xfrm>
          <a:prstGeom prst="rect">
            <a:avLst/>
          </a:prstGeom>
          <a:noFill/>
          <a:ln>
            <a:noFill/>
          </a:ln>
        </p:spPr>
        <p:txBody>
          <a:bodyPr anchor="ctr">
            <a:noAutofit/>
          </a:bodyPr>
          <a:p>
            <a:pPr>
              <a:lnSpc>
                <a:spcPct val="100000"/>
              </a:lnSpc>
            </a:pPr>
            <a:fld id="{97A70F76-9747-46D2-9E82-FD8213573A2E}" type="datetime1">
              <a:rPr b="1" lang="en-US" sz="1200" spc="-1" strike="noStrike">
                <a:solidFill>
                  <a:srgbClr val="ffffff"/>
                </a:solidFill>
                <a:latin typeface="Gulim"/>
              </a:rPr>
              <a:t>10/08/2020</a:t>
            </a:fld>
            <a:endParaRPr b="0" lang="en-US" sz="1200" spc="-1" strike="noStrike">
              <a:latin typeface="Times New Roman"/>
            </a:endParaRPr>
          </a:p>
        </p:txBody>
      </p:sp>
      <p:sp>
        <p:nvSpPr>
          <p:cNvPr id="822"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823"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25D5E706-39FA-471F-9A4A-B2872A395A49}" type="slidenum">
              <a:rPr b="1" lang="en-US" sz="1200" spc="-1" strike="noStrike">
                <a:solidFill>
                  <a:srgbClr val="ffffff"/>
                </a:solidFill>
                <a:latin typeface="Gulim"/>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4" name="TextShape 1"/>
          <p:cNvSpPr txBox="1"/>
          <p:nvPr/>
        </p:nvSpPr>
        <p:spPr>
          <a:xfrm>
            <a:off x="581040" y="0"/>
            <a:ext cx="10515240" cy="1325160"/>
          </a:xfrm>
          <a:prstGeom prst="rect">
            <a:avLst/>
          </a:prstGeom>
          <a:noFill/>
          <a:ln>
            <a:noFill/>
          </a:ln>
        </p:spPr>
        <p:txBody>
          <a:bodyPr anchor="ctr">
            <a:noAutofit/>
          </a:bodyPr>
          <a:p>
            <a:pPr>
              <a:lnSpc>
                <a:spcPct val="90000"/>
              </a:lnSpc>
            </a:pPr>
            <a:r>
              <a:rPr b="0" lang="en-US" sz="4400" spc="-1" strike="noStrike">
                <a:solidFill>
                  <a:srgbClr val="ffffff"/>
                </a:solidFill>
                <a:latin typeface="Gulim"/>
              </a:rPr>
              <a:t>Professional Movers Are Costly</a:t>
            </a:r>
            <a:endParaRPr b="0" lang="en-US" sz="4400" spc="-1" strike="noStrike">
              <a:solidFill>
                <a:srgbClr val="ffffff"/>
              </a:solidFill>
              <a:latin typeface="Gulim"/>
            </a:endParaRPr>
          </a:p>
        </p:txBody>
      </p:sp>
      <p:sp>
        <p:nvSpPr>
          <p:cNvPr id="825" name="TextShape 2"/>
          <p:cNvSpPr txBox="1"/>
          <p:nvPr/>
        </p:nvSpPr>
        <p:spPr>
          <a:xfrm>
            <a:off x="8610480" y="6311880"/>
            <a:ext cx="2742840" cy="545760"/>
          </a:xfrm>
          <a:prstGeom prst="rect">
            <a:avLst/>
          </a:prstGeom>
          <a:noFill/>
          <a:ln>
            <a:noFill/>
          </a:ln>
        </p:spPr>
        <p:txBody>
          <a:bodyPr anchor="ctr">
            <a:noAutofit/>
          </a:bodyPr>
          <a:p>
            <a:pPr algn="r">
              <a:lnSpc>
                <a:spcPct val="100000"/>
              </a:lnSpc>
            </a:pPr>
            <a:fld id="{0D053170-F7F1-459F-8855-DDEC20222DAD}" type="slidenum">
              <a:rPr b="1" lang="en-US" sz="1200" spc="-1" strike="noStrike">
                <a:solidFill>
                  <a:srgbClr val="ffffff"/>
                </a:solidFill>
                <a:latin typeface="Gulim"/>
              </a:rPr>
              <a:t>&lt;number&gt;</a:t>
            </a:fld>
            <a:endParaRPr b="0" lang="en-US" sz="1200" spc="-1" strike="noStrike">
              <a:latin typeface="Times New Roman"/>
            </a:endParaRPr>
          </a:p>
        </p:txBody>
      </p:sp>
      <p:sp>
        <p:nvSpPr>
          <p:cNvPr id="826" name="CustomShape 3"/>
          <p:cNvSpPr/>
          <p:nvPr/>
        </p:nvSpPr>
        <p:spPr>
          <a:xfrm>
            <a:off x="2531880" y="5661720"/>
            <a:ext cx="75913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Gulim"/>
              </a:rPr>
              <a:t>Based on 4 Movers at Average rate of $50/HR to $100/HR</a:t>
            </a:r>
            <a:endParaRPr b="0" lang="en-US" sz="1800" spc="-1" strike="noStrike">
              <a:latin typeface="Arial"/>
            </a:endParaRPr>
          </a:p>
          <a:p>
            <a:pPr>
              <a:lnSpc>
                <a:spcPct val="100000"/>
              </a:lnSpc>
            </a:pPr>
            <a:r>
              <a:rPr b="0" lang="en-US" sz="1800" spc="-1" strike="noStrike">
                <a:solidFill>
                  <a:srgbClr val="ffffff"/>
                </a:solidFill>
                <a:latin typeface="Gulim"/>
              </a:rPr>
              <a:t>https://www.mymovingreviews.com/move/average-moving-cost/</a:t>
            </a:r>
            <a:endParaRPr b="0" lang="en-US" sz="1800" spc="-1" strike="noStrike">
              <a:latin typeface="Arial"/>
            </a:endParaRPr>
          </a:p>
          <a:p>
            <a:pPr>
              <a:lnSpc>
                <a:spcPct val="100000"/>
              </a:lnSpc>
            </a:pPr>
            <a:endParaRPr b="0" lang="en-US" sz="1800" spc="-1" strike="noStrike">
              <a:latin typeface="Arial"/>
            </a:endParaRPr>
          </a:p>
        </p:txBody>
      </p:sp>
      <p:graphicFrame>
        <p:nvGraphicFramePr>
          <p:cNvPr id="827" name="Chart 6"/>
          <p:cNvGraphicFramePr/>
          <p:nvPr/>
        </p:nvGraphicFramePr>
        <p:xfrm>
          <a:off x="709560" y="1140480"/>
          <a:ext cx="10772280" cy="4576320"/>
        </p:xfrm>
        <a:graphic>
          <a:graphicData uri="http://schemas.openxmlformats.org/drawingml/2006/chart">
            <c:chart xmlns:c="http://schemas.openxmlformats.org/drawingml/2006/chart" xmlns:r="http://schemas.openxmlformats.org/officeDocument/2006/relationships" r:id="rId1"/>
          </a:graphicData>
        </a:graphic>
      </p:graphicFrame>
      <p:sp>
        <p:nvSpPr>
          <p:cNvPr id="828" name="TextShape 4"/>
          <p:cNvSpPr txBox="1"/>
          <p:nvPr/>
        </p:nvSpPr>
        <p:spPr>
          <a:xfrm>
            <a:off x="838080" y="6311880"/>
            <a:ext cx="2742840" cy="545760"/>
          </a:xfrm>
          <a:prstGeom prst="rect">
            <a:avLst/>
          </a:prstGeom>
          <a:noFill/>
          <a:ln>
            <a:noFill/>
          </a:ln>
        </p:spPr>
        <p:txBody>
          <a:bodyPr anchor="ctr">
            <a:noAutofit/>
          </a:bodyPr>
          <a:p>
            <a:pPr>
              <a:lnSpc>
                <a:spcPct val="100000"/>
              </a:lnSpc>
            </a:pPr>
            <a:fld id="{297A539E-42A2-4413-8235-E720112F621E}" type="datetime1">
              <a:rPr b="1" lang="en-US" sz="1200" spc="-1" strike="noStrike">
                <a:solidFill>
                  <a:srgbClr val="ffffff"/>
                </a:solidFill>
                <a:latin typeface="Gulim"/>
              </a:rPr>
              <a:t>10/08/2020</a:t>
            </a:fld>
            <a:endParaRPr b="0" lang="en-US" sz="1200" spc="-1" strike="noStrike">
              <a:latin typeface="Times New Roman"/>
            </a:endParaRPr>
          </a:p>
        </p:txBody>
      </p:sp>
      <p:sp>
        <p:nvSpPr>
          <p:cNvPr id="829" name="TextShape 5"/>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30" name="TextShape 1"/>
          <p:cNvSpPr txBox="1"/>
          <p:nvPr/>
        </p:nvSpPr>
        <p:spPr>
          <a:xfrm>
            <a:off x="838080" y="2766240"/>
            <a:ext cx="10515240" cy="1325160"/>
          </a:xfrm>
          <a:prstGeom prst="rect">
            <a:avLst/>
          </a:prstGeom>
          <a:noFill/>
          <a:ln>
            <a:noFill/>
          </a:ln>
        </p:spPr>
        <p:txBody>
          <a:bodyPr anchor="ctr">
            <a:noAutofit/>
          </a:bodyPr>
          <a:p>
            <a:pPr algn="ctr">
              <a:lnSpc>
                <a:spcPct val="90000"/>
              </a:lnSpc>
            </a:pPr>
            <a:r>
              <a:rPr b="0" lang="en-US" sz="4400" spc="-1" strike="noStrike">
                <a:solidFill>
                  <a:srgbClr val="ffffff"/>
                </a:solidFill>
                <a:latin typeface="Gulim"/>
              </a:rPr>
              <a:t>78.3% of Americans go without the help of professional movers.</a:t>
            </a:r>
            <a:endParaRPr b="0" lang="en-US" sz="4400" spc="-1" strike="noStrike">
              <a:solidFill>
                <a:srgbClr val="ffffff"/>
              </a:solidFill>
              <a:latin typeface="Gulim"/>
            </a:endParaRPr>
          </a:p>
        </p:txBody>
      </p:sp>
      <p:sp>
        <p:nvSpPr>
          <p:cNvPr id="831" name="CustomShape 2"/>
          <p:cNvSpPr/>
          <p:nvPr/>
        </p:nvSpPr>
        <p:spPr>
          <a:xfrm>
            <a:off x="838080" y="5124960"/>
            <a:ext cx="10515240" cy="1325160"/>
          </a:xfrm>
          <a:prstGeom prst="rect">
            <a:avLst/>
          </a:prstGeom>
          <a:noFill/>
          <a:ln>
            <a:noFill/>
          </a:ln>
        </p:spPr>
        <p:style>
          <a:lnRef idx="0"/>
          <a:fillRef idx="0"/>
          <a:effectRef idx="0"/>
          <a:fontRef idx="minor"/>
        </p:style>
      </p:sp>
      <p:sp>
        <p:nvSpPr>
          <p:cNvPr id="832" name="TextShape 3"/>
          <p:cNvSpPr txBox="1"/>
          <p:nvPr/>
        </p:nvSpPr>
        <p:spPr>
          <a:xfrm>
            <a:off x="8610480" y="6311880"/>
            <a:ext cx="2742840" cy="545760"/>
          </a:xfrm>
          <a:prstGeom prst="rect">
            <a:avLst/>
          </a:prstGeom>
          <a:noFill/>
          <a:ln>
            <a:noFill/>
          </a:ln>
        </p:spPr>
        <p:txBody>
          <a:bodyPr anchor="ctr">
            <a:noAutofit/>
          </a:bodyPr>
          <a:p>
            <a:pPr algn="r">
              <a:lnSpc>
                <a:spcPct val="100000"/>
              </a:lnSpc>
            </a:pPr>
            <a:fld id="{694D981A-95C9-42BA-91D1-5E4E87DDD4E4}" type="slidenum">
              <a:rPr b="1" lang="en-US" sz="1200" spc="-1" strike="noStrike">
                <a:solidFill>
                  <a:srgbClr val="ffffff"/>
                </a:solidFill>
                <a:latin typeface="Gulim"/>
              </a:rPr>
              <a:t>&lt;number&gt;</a:t>
            </a:fld>
            <a:endParaRPr b="0" lang="en-US" sz="1200" spc="-1" strike="noStrike">
              <a:latin typeface="Times New Roman"/>
            </a:endParaRPr>
          </a:p>
        </p:txBody>
      </p:sp>
      <p:sp>
        <p:nvSpPr>
          <p:cNvPr id="833" name="CustomShape 4"/>
          <p:cNvSpPr/>
          <p:nvPr/>
        </p:nvSpPr>
        <p:spPr>
          <a:xfrm>
            <a:off x="5038920" y="6450480"/>
            <a:ext cx="211356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ffffff"/>
                </a:solidFill>
                <a:uFillTx/>
                <a:latin typeface="Gulim"/>
                <a:hlinkClick r:id="rId1"/>
              </a:rPr>
              <a:t>MoveBuddha.com</a:t>
            </a:r>
            <a:endParaRPr b="0" lang="en-US" sz="1800" spc="-1" strike="noStrike">
              <a:latin typeface="Arial"/>
            </a:endParaRPr>
          </a:p>
        </p:txBody>
      </p:sp>
      <p:sp>
        <p:nvSpPr>
          <p:cNvPr id="834" name="TextShape 5"/>
          <p:cNvSpPr txBox="1"/>
          <p:nvPr/>
        </p:nvSpPr>
        <p:spPr>
          <a:xfrm>
            <a:off x="838080" y="6311880"/>
            <a:ext cx="2742840" cy="545760"/>
          </a:xfrm>
          <a:prstGeom prst="rect">
            <a:avLst/>
          </a:prstGeom>
          <a:noFill/>
          <a:ln>
            <a:noFill/>
          </a:ln>
        </p:spPr>
        <p:txBody>
          <a:bodyPr anchor="ctr">
            <a:noAutofit/>
          </a:bodyPr>
          <a:p>
            <a:pPr>
              <a:lnSpc>
                <a:spcPct val="100000"/>
              </a:lnSpc>
            </a:pPr>
            <a:fld id="{749C9DEA-BADF-4347-AE94-3C0BEA2C7122}" type="datetime1">
              <a:rPr b="1" lang="en-US" sz="1200" spc="-1" strike="noStrike">
                <a:solidFill>
                  <a:srgbClr val="ffffff"/>
                </a:solidFill>
                <a:latin typeface="Gulim"/>
              </a:rPr>
              <a:t>10/08/2020</a:t>
            </a:fld>
            <a:endParaRPr b="0" lang="en-US" sz="1200" spc="-1" strike="noStrike">
              <a:latin typeface="Times New Roman"/>
            </a:endParaRPr>
          </a:p>
        </p:txBody>
      </p:sp>
      <p:sp>
        <p:nvSpPr>
          <p:cNvPr id="835" name="TextShape 6"/>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36" name="TextShape 1"/>
          <p:cNvSpPr txBox="1"/>
          <p:nvPr/>
        </p:nvSpPr>
        <p:spPr>
          <a:xfrm>
            <a:off x="838080" y="2766240"/>
            <a:ext cx="10515240" cy="1325160"/>
          </a:xfrm>
          <a:prstGeom prst="rect">
            <a:avLst/>
          </a:prstGeom>
          <a:noFill/>
          <a:ln>
            <a:noFill/>
          </a:ln>
        </p:spPr>
        <p:txBody>
          <a:bodyPr anchor="ctr">
            <a:noAutofit/>
          </a:bodyPr>
          <a:p>
            <a:pPr algn="ctr">
              <a:lnSpc>
                <a:spcPct val="90000"/>
              </a:lnSpc>
            </a:pPr>
            <a:r>
              <a:rPr b="0" lang="en-US" sz="4400" spc="-1" strike="noStrike">
                <a:solidFill>
                  <a:srgbClr val="ffffff"/>
                </a:solidFill>
                <a:latin typeface="Gulim"/>
              </a:rPr>
              <a:t>35% of Americans are stressed the most by logistics and packing.</a:t>
            </a:r>
            <a:endParaRPr b="0" lang="en-US" sz="4400" spc="-1" strike="noStrike">
              <a:solidFill>
                <a:srgbClr val="ffffff"/>
              </a:solidFill>
              <a:latin typeface="Gulim"/>
            </a:endParaRPr>
          </a:p>
        </p:txBody>
      </p:sp>
      <p:sp>
        <p:nvSpPr>
          <p:cNvPr id="837" name="CustomShape 2"/>
          <p:cNvSpPr/>
          <p:nvPr/>
        </p:nvSpPr>
        <p:spPr>
          <a:xfrm>
            <a:off x="838080" y="5124960"/>
            <a:ext cx="10515240" cy="1325160"/>
          </a:xfrm>
          <a:prstGeom prst="rect">
            <a:avLst/>
          </a:prstGeom>
          <a:noFill/>
          <a:ln>
            <a:noFill/>
          </a:ln>
        </p:spPr>
        <p:style>
          <a:lnRef idx="0"/>
          <a:fillRef idx="0"/>
          <a:effectRef idx="0"/>
          <a:fontRef idx="minor"/>
        </p:style>
      </p:sp>
      <p:sp>
        <p:nvSpPr>
          <p:cNvPr id="838" name="TextShape 3"/>
          <p:cNvSpPr txBox="1"/>
          <p:nvPr/>
        </p:nvSpPr>
        <p:spPr>
          <a:xfrm>
            <a:off x="8610480" y="6311880"/>
            <a:ext cx="2742840" cy="545760"/>
          </a:xfrm>
          <a:prstGeom prst="rect">
            <a:avLst/>
          </a:prstGeom>
          <a:noFill/>
          <a:ln>
            <a:noFill/>
          </a:ln>
        </p:spPr>
        <p:txBody>
          <a:bodyPr anchor="ctr">
            <a:noAutofit/>
          </a:bodyPr>
          <a:p>
            <a:pPr algn="r">
              <a:lnSpc>
                <a:spcPct val="100000"/>
              </a:lnSpc>
            </a:pPr>
            <a:fld id="{C16B650C-9225-4342-BE1F-B05242C4003B}" type="slidenum">
              <a:rPr b="1" lang="en-US" sz="1200" spc="-1" strike="noStrike">
                <a:solidFill>
                  <a:srgbClr val="ffffff"/>
                </a:solidFill>
                <a:latin typeface="Gulim"/>
              </a:rPr>
              <a:t>&lt;number&gt;</a:t>
            </a:fld>
            <a:endParaRPr b="0" lang="en-US" sz="1200" spc="-1" strike="noStrike">
              <a:latin typeface="Times New Roman"/>
            </a:endParaRPr>
          </a:p>
        </p:txBody>
      </p:sp>
      <p:sp>
        <p:nvSpPr>
          <p:cNvPr id="839" name="CustomShape 4"/>
          <p:cNvSpPr/>
          <p:nvPr/>
        </p:nvSpPr>
        <p:spPr>
          <a:xfrm>
            <a:off x="5401800" y="6450480"/>
            <a:ext cx="138816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ffffff"/>
                </a:solidFill>
                <a:uFillTx/>
                <a:latin typeface="Gulim"/>
                <a:hlinkClick r:id="rId1"/>
              </a:rPr>
              <a:t>Article.com</a:t>
            </a:r>
            <a:endParaRPr b="0" lang="en-US" sz="1800" spc="-1" strike="noStrike">
              <a:latin typeface="Arial"/>
            </a:endParaRPr>
          </a:p>
        </p:txBody>
      </p:sp>
      <p:sp>
        <p:nvSpPr>
          <p:cNvPr id="840" name="TextShape 5"/>
          <p:cNvSpPr txBox="1"/>
          <p:nvPr/>
        </p:nvSpPr>
        <p:spPr>
          <a:xfrm>
            <a:off x="838080" y="6311880"/>
            <a:ext cx="2742840" cy="545760"/>
          </a:xfrm>
          <a:prstGeom prst="rect">
            <a:avLst/>
          </a:prstGeom>
          <a:noFill/>
          <a:ln>
            <a:noFill/>
          </a:ln>
        </p:spPr>
        <p:txBody>
          <a:bodyPr anchor="ctr">
            <a:noAutofit/>
          </a:bodyPr>
          <a:p>
            <a:pPr>
              <a:lnSpc>
                <a:spcPct val="100000"/>
              </a:lnSpc>
            </a:pPr>
            <a:fld id="{FC615E4C-CE71-4218-A11C-F0CC8257A842}" type="datetime1">
              <a:rPr b="1" lang="en-US" sz="1200" spc="-1" strike="noStrike">
                <a:solidFill>
                  <a:srgbClr val="ffffff"/>
                </a:solidFill>
                <a:latin typeface="Gulim"/>
              </a:rPr>
              <a:t>10/08/2020</a:t>
            </a:fld>
            <a:endParaRPr b="0" lang="en-US" sz="1200" spc="-1" strike="noStrike">
              <a:latin typeface="Times New Roman"/>
            </a:endParaRPr>
          </a:p>
        </p:txBody>
      </p:sp>
      <p:sp>
        <p:nvSpPr>
          <p:cNvPr id="841" name="TextShape 6"/>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p14:dur="250">
        <p:pull dir="r"/>
      </p:transition>
    </mc:Choice>
    <mc:Fallback>
      <p:transition>
        <p:pull dir="r"/>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56000"/>
          </a:bodyPr>
          <a:p>
            <a:pPr algn="ctr">
              <a:lnSpc>
                <a:spcPct val="90000"/>
              </a:lnSpc>
            </a:pPr>
            <a:r>
              <a:rPr b="0" lang="en-US" sz="4000" spc="-1" strike="noStrike">
                <a:solidFill>
                  <a:srgbClr val="6dd1a1"/>
                </a:solidFill>
                <a:latin typeface="Gulim"/>
              </a:rPr>
              <a:t>Who is Team Yellow?</a:t>
            </a:r>
            <a:endParaRPr b="0" lang="en-US" sz="4000" spc="-1" strike="noStrike">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p>
            <a:pPr>
              <a:lnSpc>
                <a:spcPct val="100000"/>
              </a:lnSpc>
            </a:pPr>
            <a:fld id="{759EEE3C-08C5-4BB3-8376-62D43AD37725}" type="datetime1">
              <a:rPr b="1" lang="en-US" sz="1200" spc="-1" strike="noStrike">
                <a:solidFill>
                  <a:srgbClr val="ffffff"/>
                </a:solidFill>
                <a:latin typeface="Gulim"/>
              </a:rPr>
              <a:t>10/08/2020</a:t>
            </a:fld>
            <a:endParaRPr b="0" lang="en-US" sz="1200" spc="-1" strike="noStrike">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9006D7D8-9A5E-415D-B67B-B87FCEC31A0C}" type="slidenum">
              <a:rPr b="1" lang="en-US" sz="1200" spc="-1" strike="noStrike">
                <a:solidFill>
                  <a:srgbClr val="ffffff"/>
                </a:solidFill>
                <a:latin typeface="Gulim"/>
              </a:rPr>
              <a:t>4</a:t>
            </a:fld>
            <a:endParaRPr b="0" lang="en-US" sz="1200" spc="-1" strike="noStrike">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1"/>
            <a:srcRect l="0" t="12499" r="0"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2"/>
            <a:srcRect l="0" t="10945" r="0"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3"/>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4"/>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5"/>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6"/>
            <a:srcRect l="0" t="7602" r="0"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7"/>
            <a:srcRect l="0" t="10582" r="0"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Byron Aquilino</a:t>
              </a:r>
              <a:endParaRPr b="0" lang="en-US" sz="2000" spc="-1" strike="noStrike">
                <a:latin typeface="Arial"/>
              </a:endParaRPr>
            </a:p>
          </p:txBody>
        </p:sp>
        <p:sp>
          <p:nvSpPr>
            <p:cNvPr id="586" name="CustomShape 7"/>
            <p:cNvSpPr/>
            <p:nvPr/>
          </p:nvSpPr>
          <p:spPr>
            <a:xfrm>
              <a:off x="3800160" y="3281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Lance Perdue</a:t>
              </a:r>
              <a:endParaRPr b="0" lang="en-US" sz="2000" spc="-1" strike="noStrike">
                <a:latin typeface="Arial"/>
              </a:endParaRPr>
            </a:p>
          </p:txBody>
        </p:sp>
        <p:sp>
          <p:nvSpPr>
            <p:cNvPr id="587" name="CustomShape 8"/>
            <p:cNvSpPr/>
            <p:nvPr/>
          </p:nvSpPr>
          <p:spPr>
            <a:xfrm>
              <a:off x="6267240" y="3281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Greg Kukanich</a:t>
              </a:r>
              <a:endParaRPr b="0" lang="en-US" sz="2000" spc="-1" strike="noStrike">
                <a:latin typeface="Arial"/>
              </a:endParaRPr>
            </a:p>
          </p:txBody>
        </p:sp>
        <p:sp>
          <p:nvSpPr>
            <p:cNvPr id="588" name="CustomShape 9"/>
            <p:cNvSpPr/>
            <p:nvPr/>
          </p:nvSpPr>
          <p:spPr>
            <a:xfrm>
              <a:off x="8737200" y="3281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Jason Moran</a:t>
              </a:r>
              <a:endParaRPr b="0" lang="en-US" sz="2000" spc="-1" strike="noStrike">
                <a:latin typeface="Arial"/>
              </a:endParaRPr>
            </a:p>
          </p:txBody>
        </p:sp>
        <p:sp>
          <p:nvSpPr>
            <p:cNvPr id="589" name="CustomShape 10"/>
            <p:cNvSpPr/>
            <p:nvPr/>
          </p:nvSpPr>
          <p:spPr>
            <a:xfrm>
              <a:off x="2631960" y="5900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Daniel Reyna</a:t>
              </a:r>
              <a:endParaRPr b="0" lang="en-US" sz="2000" spc="-1" strike="noStrike">
                <a:latin typeface="Arial"/>
              </a:endParaRPr>
            </a:p>
          </p:txBody>
        </p:sp>
        <p:sp>
          <p:nvSpPr>
            <p:cNvPr id="590" name="CustomShape 11"/>
            <p:cNvSpPr/>
            <p:nvPr/>
          </p:nvSpPr>
          <p:spPr>
            <a:xfrm>
              <a:off x="5135040" y="5900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Chris Miller</a:t>
              </a:r>
              <a:endParaRPr b="0" lang="en-US" sz="2000" spc="-1" strike="noStrike">
                <a:latin typeface="Arial"/>
              </a:endParaRPr>
            </a:p>
          </p:txBody>
        </p:sp>
        <p:sp>
          <p:nvSpPr>
            <p:cNvPr id="591" name="CustomShape 12"/>
            <p:cNvSpPr/>
            <p:nvPr/>
          </p:nvSpPr>
          <p:spPr>
            <a:xfrm>
              <a:off x="7603200" y="5900760"/>
              <a:ext cx="2121480" cy="3956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2000" spc="-1" strike="noStrike">
                  <a:solidFill>
                    <a:srgbClr val="000000"/>
                  </a:solidFill>
                  <a:latin typeface="Gulim"/>
                </a:rPr>
                <a:t>Paul Rodriguez</a:t>
              </a:r>
              <a:endParaRPr b="0" lang="en-US" sz="2000" spc="-1" strike="noStrike">
                <a:latin typeface="Arial"/>
              </a:endParaRPr>
            </a:p>
          </p:txBody>
        </p:sp>
      </p:grpSp>
    </p:spTree>
  </p:cSld>
  <mc:AlternateContent>
    <mc:Choice Requires="p14">
      <p:transition p14:dur="250">
        <p:pull dir="r"/>
      </p:transition>
    </mc:Choice>
    <mc:Fallback>
      <p:transition>
        <p:pull dir="r"/>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p>
            <a:pPr algn="ctr">
              <a:lnSpc>
                <a:spcPct val="90000"/>
              </a:lnSpc>
            </a:pPr>
            <a:r>
              <a:rPr b="0" lang="en-US" sz="3200" spc="-1" strike="noStrike">
                <a:solidFill>
                  <a:srgbClr val="ffffff"/>
                </a:solidFill>
                <a:latin typeface="Gulim"/>
              </a:rPr>
              <a:t>“</a:t>
            </a:r>
            <a:r>
              <a:rPr b="0" lang="en-US" sz="3200" spc="-1" strike="noStrike">
                <a:solidFill>
                  <a:srgbClr val="ffffff"/>
                </a:solidFill>
                <a:latin typeface="Gulim"/>
              </a:rPr>
              <a:t>Do It Yourself” movers lack the expert knowledge required to handle the logistics of their move.</a:t>
            </a:r>
            <a:endParaRPr b="0" lang="en-US" sz="3200" spc="-1" strike="noStrike">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p>
            <a:pPr>
              <a:lnSpc>
                <a:spcPct val="100000"/>
              </a:lnSpc>
            </a:pPr>
            <a:fld id="{89A7527E-F51D-41E8-B51B-4BB2993DA742}" type="datetime1">
              <a:rPr b="1" lang="en-US" sz="1200" spc="-1" strike="noStrike">
                <a:solidFill>
                  <a:srgbClr val="ffffff"/>
                </a:solidFill>
                <a:latin typeface="Gulim"/>
              </a:rPr>
              <a:t>10/08/2020</a:t>
            </a:fld>
            <a:endParaRPr b="0" lang="en-US" sz="1200" spc="-1" strike="noStrike">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63C0C270-D885-4565-825C-B5BDBDB0ADE9}" type="slidenum">
              <a:rPr b="1" lang="en-US" sz="1200" spc="-1" strike="noStrike">
                <a:solidFill>
                  <a:srgbClr val="ffffff"/>
                </a:solidFill>
                <a:latin typeface="Gulim"/>
              </a:rPr>
              <a:t>5</a:t>
            </a:fld>
            <a:endParaRPr b="0" lang="en-US" sz="1200" spc="-1" strike="noStrike">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p>
            <a:endParaRPr b="0" lang="en-US" sz="2800" spc="-1" strike="noStrike">
              <a:solidFill>
                <a:srgbClr val="ffffff"/>
              </a:solidFill>
              <a:latin typeface="Gulim"/>
            </a:endParaRPr>
          </a:p>
        </p:txBody>
      </p:sp>
      <p:pic>
        <p:nvPicPr>
          <p:cNvPr id="597" name="Picture 4" descr="people laying under cardboard boxes in a room holding up a help sign"/>
          <p:cNvPicPr/>
          <p:nvPr/>
        </p:nvPicPr>
        <p:blipFill>
          <a:blip r:embed="rId1"/>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ffffff"/>
                </a:solidFill>
                <a:uFillTx/>
                <a:latin typeface="Gulim"/>
                <a:hlinkClick r:id="rId2"/>
              </a:rPr>
              <a:t>This Photo</a:t>
            </a:r>
            <a:r>
              <a:rPr b="0" lang="en-US" sz="900" spc="-1" strike="noStrike">
                <a:solidFill>
                  <a:srgbClr val="ffffff"/>
                </a:solidFill>
                <a:latin typeface="Gulim"/>
              </a:rPr>
              <a:t> by Unknown Author is licensed under </a:t>
            </a:r>
            <a:r>
              <a:rPr b="0" lang="en-US" sz="900" spc="-1" strike="noStrike" u="sng">
                <a:solidFill>
                  <a:srgbClr val="ffffff"/>
                </a:solidFill>
                <a:uFillTx/>
                <a:latin typeface="Gulim"/>
                <a:hlinkClick r:id="rId3"/>
              </a:rPr>
              <a:t>CC BY</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47000"/>
          </a:bodyPr>
          <a:p>
            <a:pPr algn="ctr">
              <a:lnSpc>
                <a:spcPct val="90000"/>
              </a:lnSpc>
            </a:pPr>
            <a:r>
              <a:rPr b="0" lang="en-US" sz="4400" spc="-1" strike="noStrike">
                <a:solidFill>
                  <a:srgbClr val="6dd1a1"/>
                </a:solidFill>
                <a:latin typeface="Gulim"/>
              </a:rPr>
              <a:t>Professional Movers Are Costly</a:t>
            </a:r>
            <a:endParaRPr b="0" lang="en-US" sz="4400" spc="-1" strike="noStrike">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p>
            <a:pPr>
              <a:lnSpc>
                <a:spcPct val="100000"/>
              </a:lnSpc>
            </a:pPr>
            <a:fld id="{F9719933-1C2E-49F1-8567-C024D535272B}" type="datetime1">
              <a:rPr b="1" lang="en-US" sz="1200" spc="-1" strike="noStrike">
                <a:solidFill>
                  <a:srgbClr val="ffffff"/>
                </a:solidFill>
                <a:latin typeface="Gulim"/>
              </a:rPr>
              <a:t>10/08/2020</a:t>
            </a:fld>
            <a:endParaRPr b="0" lang="en-US" sz="1200" spc="-1" strike="noStrike">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p>
            <a:pPr algn="r">
              <a:lnSpc>
                <a:spcPct val="100000"/>
              </a:lnSpc>
            </a:pPr>
            <a:fld id="{AE9BA5DF-3F5C-44AD-BEAF-843ADA56F0B4}" type="slidenum">
              <a:rPr b="1" lang="en-US" sz="1200" spc="-1" strike="noStrike">
                <a:solidFill>
                  <a:srgbClr val="ffffff"/>
                </a:solidFill>
                <a:latin typeface="Gulim"/>
              </a:rPr>
              <a:t>6</a:t>
            </a:fld>
            <a:endParaRPr b="0" lang="en-US" sz="1200" spc="-1" strike="noStrike">
              <a:latin typeface="Times New Roman"/>
            </a:endParaRPr>
          </a:p>
        </p:txBody>
      </p:sp>
      <p:graphicFrame>
        <p:nvGraphicFramePr>
          <p:cNvPr id="603" name="Chart 6"/>
          <p:cNvGraphicFramePr/>
          <p:nvPr/>
        </p:nvGraphicFramePr>
        <p:xfrm>
          <a:off x="324000" y="1044360"/>
          <a:ext cx="6019560" cy="274284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04" name="Chart 8"/>
          <p:cNvGraphicFramePr/>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05" name="Chart 9"/>
          <p:cNvGraphicFramePr/>
          <p:nvPr/>
        </p:nvGraphicFramePr>
        <p:xfrm>
          <a:off x="6343560" y="1224000"/>
          <a:ext cx="5186880" cy="4975560"/>
        </p:xfrm>
        <a:graphic>
          <a:graphicData uri="http://schemas.openxmlformats.org/drawingml/2006/chart">
            <c:chart xmlns:c="http://schemas.openxmlformats.org/drawingml/2006/chart" xmlns:r="http://schemas.openxmlformats.org/officeDocument/2006/relationships" r:id="rId3"/>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p>
            <a:pPr algn="r">
              <a:lnSpc>
                <a:spcPct val="100000"/>
              </a:lnSpc>
            </a:pPr>
            <a:fld id="{A95D744E-8B15-44E7-97AB-5D507575C4FD}" type="slidenum">
              <a:rPr b="1" lang="en-US" sz="1200" spc="-1" strike="noStrike">
                <a:solidFill>
                  <a:srgbClr val="ffffff"/>
                </a:solidFill>
                <a:latin typeface="Gulim"/>
              </a:rPr>
              <a:t>6</a:t>
            </a:fld>
            <a:endParaRPr b="0" lang="en-US" sz="1200" spc="-1" strike="noStrike">
              <a:latin typeface="Times New Roman"/>
            </a:endParaRPr>
          </a:p>
        </p:txBody>
      </p:sp>
      <p:pic>
        <p:nvPicPr>
          <p:cNvPr id="607" name="Picture 5" descr=""/>
          <p:cNvPicPr/>
          <p:nvPr/>
        </p:nvPicPr>
        <p:blipFill>
          <a:blip r:embed="rId1"/>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p>
            <a:pPr>
              <a:lnSpc>
                <a:spcPct val="100000"/>
              </a:lnSpc>
            </a:pPr>
            <a:fld id="{D24C1325-3ADC-42D8-A323-764C4D278347}" type="datetime1">
              <a:rPr b="1" lang="en-US" sz="1200" spc="-1" strike="noStrike">
                <a:solidFill>
                  <a:srgbClr val="ffffff"/>
                </a:solidFill>
                <a:latin typeface="Gulim"/>
              </a:rPr>
              <a:t>10/08/2020</a:t>
            </a:fld>
            <a:endParaRPr b="0" lang="en-US" sz="1200" spc="-1" strike="noStrike">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p>
            <a:pPr algn="ctr">
              <a:lnSpc>
                <a:spcPct val="90000"/>
              </a:lnSpc>
            </a:pPr>
            <a:r>
              <a:rPr b="0" lang="en-US" sz="3200" spc="-1" strike="noStrike">
                <a:solidFill>
                  <a:srgbClr val="6dd1a1"/>
                </a:solidFill>
                <a:latin typeface="Gulim"/>
              </a:rPr>
              <a:t>Loading can be a major issue</a:t>
            </a:r>
            <a:endParaRPr b="0" lang="en-US" sz="3200" spc="-1" strike="noStrike">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p>
            <a:pPr marL="228600" indent="-228240">
              <a:lnSpc>
                <a:spcPct val="90000"/>
              </a:lnSpc>
              <a:spcBef>
                <a:spcPts val="1001"/>
              </a:spcBef>
              <a:buClr>
                <a:srgbClr val="6dd1a1"/>
              </a:buClr>
              <a:buFont typeface="Arial"/>
              <a:buChar char="•"/>
            </a:pPr>
            <a:r>
              <a:rPr b="0" lang="en-US" sz="2800" spc="-1" strike="noStrike">
                <a:solidFill>
                  <a:srgbClr val="6dd1a1"/>
                </a:solidFill>
                <a:latin typeface="Gulim"/>
              </a:rPr>
              <a:t>Poor loading can cause</a:t>
            </a:r>
            <a:endParaRPr b="0" lang="en-US" sz="2800" spc="-1" strike="noStrike">
              <a:solidFill>
                <a:srgbClr val="000000"/>
              </a:solidFill>
              <a:latin typeface="Gulim"/>
            </a:endParaRPr>
          </a:p>
          <a:p>
            <a:pPr lvl="1" marL="685800" indent="-228240">
              <a:lnSpc>
                <a:spcPct val="90000"/>
              </a:lnSpc>
              <a:spcBef>
                <a:spcPts val="499"/>
              </a:spcBef>
              <a:buClr>
                <a:srgbClr val="6dd1a1"/>
              </a:buClr>
              <a:buFont typeface="Arial"/>
              <a:buChar char="•"/>
            </a:pPr>
            <a:r>
              <a:rPr b="0" lang="en-US" sz="2400" spc="-1" strike="noStrike">
                <a:solidFill>
                  <a:srgbClr val="6dd1a1"/>
                </a:solidFill>
                <a:latin typeface="Gulim"/>
              </a:rPr>
              <a:t>Property damage</a:t>
            </a:r>
            <a:endParaRPr b="0" lang="en-US" sz="2400" spc="-1" strike="noStrike">
              <a:solidFill>
                <a:srgbClr val="000000"/>
              </a:solidFill>
              <a:latin typeface="Gulim"/>
            </a:endParaRPr>
          </a:p>
          <a:p>
            <a:pPr lvl="1" marL="685800" indent="-228240">
              <a:lnSpc>
                <a:spcPct val="90000"/>
              </a:lnSpc>
              <a:spcBef>
                <a:spcPts val="499"/>
              </a:spcBef>
              <a:buClr>
                <a:srgbClr val="6dd1a1"/>
              </a:buClr>
              <a:buFont typeface="Arial"/>
              <a:buChar char="•"/>
            </a:pPr>
            <a:r>
              <a:rPr b="0" lang="en-US" sz="2400" spc="-1" strike="noStrike">
                <a:solidFill>
                  <a:srgbClr val="6dd1a1"/>
                </a:solidFill>
                <a:latin typeface="Gulim"/>
              </a:rPr>
              <a:t>Car accidents</a:t>
            </a:r>
            <a:br/>
            <a:br/>
            <a:r>
              <a:rPr b="0" lang="en-US" sz="2400" spc="-1" strike="noStrike">
                <a:solidFill>
                  <a:srgbClr val="6dd1a1"/>
                </a:solidFill>
                <a:latin typeface="Gulim"/>
              </a:rPr>
              <a:t> </a:t>
            </a:r>
            <a:endParaRPr b="0" lang="en-US" sz="2400" spc="-1" strike="noStrike">
              <a:solidFill>
                <a:srgbClr val="000000"/>
              </a:solidFill>
              <a:latin typeface="Gulim"/>
            </a:endParaRPr>
          </a:p>
          <a:p>
            <a:pPr marL="228600" indent="-228240">
              <a:lnSpc>
                <a:spcPct val="90000"/>
              </a:lnSpc>
              <a:spcBef>
                <a:spcPts val="1001"/>
              </a:spcBef>
              <a:buClr>
                <a:srgbClr val="6dd1a1"/>
              </a:buClr>
              <a:buFont typeface="Arial"/>
              <a:buChar char="•"/>
            </a:pPr>
            <a:r>
              <a:rPr b="0" lang="en-US" sz="2800" spc="-1" strike="noStrike">
                <a:solidFill>
                  <a:srgbClr val="6dd1a1"/>
                </a:solidFill>
                <a:latin typeface="Gulim"/>
              </a:rPr>
              <a:t>An estimated </a:t>
            </a:r>
            <a:r>
              <a:rPr b="1" lang="en-US" sz="2800" spc="-1" strike="noStrike">
                <a:solidFill>
                  <a:srgbClr val="6dd1a1"/>
                </a:solidFill>
                <a:latin typeface="Gulim"/>
              </a:rPr>
              <a:t>50,000</a:t>
            </a:r>
            <a:r>
              <a:rPr b="0" lang="en-US" sz="2800" spc="-1" strike="noStrike">
                <a:solidFill>
                  <a:srgbClr val="6dd1a1"/>
                </a:solidFill>
                <a:latin typeface="Gulim"/>
              </a:rPr>
              <a:t> accidents related to trailer towing occur each year.</a:t>
            </a:r>
            <a:endParaRPr b="0" lang="en-US" sz="2800" spc="-1" strike="noStrike">
              <a:solidFill>
                <a:srgbClr val="000000"/>
              </a:solidFill>
              <a:latin typeface="Gulim"/>
            </a:endParaRPr>
          </a:p>
        </p:txBody>
      </p:sp>
      <p:pic>
        <p:nvPicPr>
          <p:cNvPr id="612" name="Content Placeholder 10" descr="A truck is parked in front of a building&#10;&#10;Description automatically generated"/>
          <p:cNvPicPr/>
          <p:nvPr/>
        </p:nvPicPr>
        <p:blipFill>
          <a:blip r:embed="rId1"/>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p>
            <a:pPr>
              <a:lnSpc>
                <a:spcPct val="100000"/>
              </a:lnSpc>
            </a:pPr>
            <a:fld id="{4306D01B-2462-48D5-9D51-5C65A4A4302B}" type="datetime1">
              <a:rPr b="1" lang="en-US" sz="1200" spc="-1" strike="noStrike">
                <a:solidFill>
                  <a:srgbClr val="ffffff"/>
                </a:solidFill>
                <a:latin typeface="Gulim"/>
              </a:rPr>
              <a:t>10/08/2020</a:t>
            </a:fld>
            <a:endParaRPr b="0" lang="en-US" sz="1200" spc="-1" strike="noStrike">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p>
            <a:pPr algn="r">
              <a:lnSpc>
                <a:spcPct val="100000"/>
              </a:lnSpc>
            </a:pPr>
            <a:fld id="{D5466EA8-0EEE-49BF-B798-E1800965DD3C}" type="slidenum">
              <a:rPr b="1" lang="en-US" sz="1200" spc="-1" strike="noStrike">
                <a:solidFill>
                  <a:srgbClr val="ffffff"/>
                </a:solidFill>
                <a:latin typeface="Gulim"/>
              </a:rPr>
              <a:t>6</a:t>
            </a:fld>
            <a:endParaRPr b="0" lang="en-US" sz="1200" spc="-1" strike="noStrike">
              <a:latin typeface="Times New Roman"/>
            </a:endParaRPr>
          </a:p>
        </p:txBody>
      </p:sp>
      <p:sp>
        <p:nvSpPr>
          <p:cNvPr id="616" name="CustomShape 6"/>
          <p:cNvSpPr/>
          <p:nvPr/>
        </p:nvSpPr>
        <p:spPr>
          <a:xfrm>
            <a:off x="838080" y="5124960"/>
            <a:ext cx="10515240" cy="1325160"/>
          </a:xfrm>
          <a:prstGeom prst="rect">
            <a:avLst/>
          </a:prstGeom>
          <a:noFill/>
          <a:ln>
            <a:noFill/>
          </a:ln>
        </p:spPr>
        <p:style>
          <a:lnRef idx="0"/>
          <a:fillRef idx="0"/>
          <a:effectRef idx="0"/>
          <a:fontRef idx="minor"/>
        </p:style>
      </p:sp>
      <p:sp>
        <p:nvSpPr>
          <p:cNvPr id="617" name="CustomShape 7"/>
          <p:cNvSpPr/>
          <p:nvPr/>
        </p:nvSpPr>
        <p:spPr>
          <a:xfrm>
            <a:off x="10552320" y="5942520"/>
            <a:ext cx="160920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0563c1"/>
                </a:solidFill>
                <a:uFillTx/>
                <a:latin typeface="Gulim"/>
                <a:hlinkClick r:id="rId2"/>
              </a:rPr>
              <a:t>Hayesbc.com</a:t>
            </a:r>
            <a:endParaRPr b="0" lang="en-US" sz="1800" spc="-1" strike="noStrike">
              <a:latin typeface="Arial"/>
            </a:endParaRPr>
          </a:p>
        </p:txBody>
      </p:sp>
      <p:sp>
        <p:nvSpPr>
          <p:cNvPr id="618" name="CustomShape 8"/>
          <p:cNvSpPr/>
          <p:nvPr/>
        </p:nvSpPr>
        <p:spPr>
          <a:xfrm>
            <a:off x="6172200" y="5758560"/>
            <a:ext cx="572328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563c1"/>
                </a:solidFill>
                <a:uFillTx/>
                <a:latin typeface="Gulim"/>
                <a:hlinkClick r:id="rId3"/>
              </a:rPr>
              <a:t>This Photo</a:t>
            </a:r>
            <a:r>
              <a:rPr b="0" lang="en-US" sz="900" spc="-1" strike="noStrike">
                <a:solidFill>
                  <a:srgbClr val="000000"/>
                </a:solidFill>
                <a:latin typeface="Gulim"/>
              </a:rPr>
              <a:t> by Unknown Author is licensed under </a:t>
            </a:r>
            <a:r>
              <a:rPr b="0" lang="en-US" sz="900" spc="-1" strike="noStrike" u="sng">
                <a:solidFill>
                  <a:srgbClr val="0563c1"/>
                </a:solidFill>
                <a:uFillTx/>
                <a:latin typeface="Gulim"/>
                <a:hlinkClick r:id="rId4"/>
              </a:rPr>
              <a:t>CC BY</a:t>
            </a:r>
            <a:endParaRPr b="0" lang="en-US" sz="900" spc="-1" strike="noStrike">
              <a:latin typeface="Arial"/>
            </a:endParaRPr>
          </a:p>
        </p:txBody>
      </p:sp>
    </p:spTree>
  </p:cSld>
  <mc:AlternateContent>
    <mc:Choice Requires="p14">
      <p:transition p14:dur="250">
        <p:pull dir="r"/>
      </p:transition>
    </mc:Choice>
    <mc:Fallback>
      <p:transition>
        <p:pull dir="r"/>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p>
            <a:pPr algn="ctr">
              <a:lnSpc>
                <a:spcPct val="90000"/>
              </a:lnSpc>
            </a:pPr>
            <a:r>
              <a:rPr b="0" lang="en-US" sz="3200" spc="-1" strike="noStrike">
                <a:solidFill>
                  <a:srgbClr val="6dd1a1"/>
                </a:solidFill>
                <a:latin typeface="Gulim"/>
              </a:rPr>
              <a:t>Major Truck Loading Considerations </a:t>
            </a:r>
            <a:endParaRPr b="0" lang="en-US" sz="3200" spc="-1" strike="noStrike">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p>
            <a:pPr>
              <a:lnSpc>
                <a:spcPct val="90000"/>
              </a:lnSpc>
              <a:spcBef>
                <a:spcPts val="1001"/>
              </a:spcBef>
              <a:tabLst>
                <a:tab algn="l" pos="0"/>
              </a:tabLst>
            </a:pPr>
            <a:r>
              <a:rPr b="1" lang="en-US" sz="2400" spc="-1" strike="noStrike">
                <a:solidFill>
                  <a:srgbClr val="6dd1a1"/>
                </a:solidFill>
                <a:latin typeface="Gulim"/>
              </a:rPr>
              <a:t>Weight distribution</a:t>
            </a:r>
            <a:endParaRPr b="0" lang="en-US" sz="2400" spc="-1" strike="noStrike">
              <a:solidFill>
                <a:srgbClr val="000000"/>
              </a:solidFill>
              <a:latin typeface="Gulim"/>
            </a:endParaRPr>
          </a:p>
          <a:p>
            <a:pPr>
              <a:lnSpc>
                <a:spcPct val="90000"/>
              </a:lnSpc>
              <a:spcBef>
                <a:spcPts val="1001"/>
              </a:spcBef>
              <a:tabLst>
                <a:tab algn="l" pos="0"/>
              </a:tabLst>
            </a:pPr>
            <a:endParaRPr b="0" lang="en-US" sz="2400" spc="-1" strike="noStrike">
              <a:solidFill>
                <a:srgbClr val="000000"/>
              </a:solidFill>
              <a:latin typeface="Gulim"/>
            </a:endParaRPr>
          </a:p>
        </p:txBody>
      </p:sp>
      <p:pic>
        <p:nvPicPr>
          <p:cNvPr id="621" name="Content Placeholder 21" descr="Diagram&#10;&#10;Description automatically generated"/>
          <p:cNvPicPr/>
          <p:nvPr/>
        </p:nvPicPr>
        <p:blipFill>
          <a:blip r:embed="rId1"/>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p>
            <a:pPr>
              <a:lnSpc>
                <a:spcPct val="90000"/>
              </a:lnSpc>
              <a:spcBef>
                <a:spcPts val="1001"/>
              </a:spcBef>
              <a:tabLst>
                <a:tab algn="l" pos="0"/>
              </a:tabLst>
            </a:pPr>
            <a:r>
              <a:rPr b="1" lang="en-US" sz="2400" spc="-1" strike="noStrike">
                <a:solidFill>
                  <a:srgbClr val="6dd1a1"/>
                </a:solidFill>
                <a:latin typeface="Gulim"/>
              </a:rPr>
              <a:t>Protecting fragile items</a:t>
            </a:r>
            <a:endParaRPr b="0" lang="en-US" sz="2400" spc="-1" strike="noStrike">
              <a:solidFill>
                <a:srgbClr val="000000"/>
              </a:solidFill>
              <a:latin typeface="Gulim"/>
            </a:endParaRPr>
          </a:p>
          <a:p>
            <a:pPr>
              <a:lnSpc>
                <a:spcPct val="90000"/>
              </a:lnSpc>
              <a:spcBef>
                <a:spcPts val="1001"/>
              </a:spcBef>
              <a:tabLst>
                <a:tab algn="l" pos="0"/>
              </a:tabLst>
            </a:pPr>
            <a:endParaRPr b="0" lang="en-US" sz="2400" spc="-1" strike="noStrike">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p>
            <a:pPr>
              <a:lnSpc>
                <a:spcPct val="100000"/>
              </a:lnSpc>
            </a:pPr>
            <a:fld id="{188839A4-B9FF-4325-B242-0CF89782CF0F}" type="datetime1">
              <a:rPr b="1" lang="en-US" sz="1200" spc="-1" strike="noStrike">
                <a:solidFill>
                  <a:srgbClr val="ffffff"/>
                </a:solidFill>
                <a:latin typeface="Gulim"/>
              </a:rPr>
              <a:t>10/08/2020</a:t>
            </a:fld>
            <a:endParaRPr b="0" lang="en-US" sz="1200" spc="-1" strike="noStrike">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p>
            <a:pPr algn="ctr">
              <a:lnSpc>
                <a:spcPct val="100000"/>
              </a:lnSpc>
            </a:pPr>
            <a:r>
              <a:rPr b="1" lang="en-US" sz="1200" spc="-1" strike="noStrike">
                <a:solidFill>
                  <a:srgbClr val="ffffff"/>
                </a:solidFill>
                <a:latin typeface="Gulim"/>
              </a:rPr>
              <a:t>CS 410 – Team Yellow – Load.In – Feasibility </a:t>
            </a:r>
            <a:endParaRPr b="0" lang="en-US" sz="1200" spc="-1" strike="noStrike">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p>
            <a:pPr algn="r">
              <a:lnSpc>
                <a:spcPct val="100000"/>
              </a:lnSpc>
            </a:pPr>
            <a:fld id="{17BF6648-19C6-43E7-9E8D-B62D433345C9}" type="slidenum">
              <a:rPr b="1" lang="en-US" sz="1200" spc="-1" strike="noStrike">
                <a:solidFill>
                  <a:srgbClr val="ffffff"/>
                </a:solidFill>
                <a:latin typeface="Gulim"/>
              </a:rPr>
              <a:t>6</a:t>
            </a:fld>
            <a:endParaRPr b="0" lang="en-US" sz="1200" spc="-1" strike="noStrike">
              <a:latin typeface="Times New Roman"/>
            </a:endParaRPr>
          </a:p>
        </p:txBody>
      </p:sp>
      <p:sp>
        <p:nvSpPr>
          <p:cNvPr id="626" name="CustomShape 7"/>
          <p:cNvSpPr/>
          <p:nvPr/>
        </p:nvSpPr>
        <p:spPr>
          <a:xfrm>
            <a:off x="9433440" y="5942520"/>
            <a:ext cx="2738520" cy="4204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800" spc="-1" strike="noStrike" u="sng">
                <a:solidFill>
                  <a:srgbClr val="0563c1"/>
                </a:solidFill>
                <a:uFillTx/>
                <a:latin typeface="Gulim"/>
                <a:hlinkClick r:id="rId2"/>
              </a:rPr>
              <a:t>PenskeTruckRental.com</a:t>
            </a:r>
            <a:endParaRPr b="0" lang="en-US" sz="1800" spc="-1" strike="noStrike">
              <a:latin typeface="Arial"/>
            </a:endParaRPr>
          </a:p>
        </p:txBody>
      </p:sp>
      <p:pic>
        <p:nvPicPr>
          <p:cNvPr id="627" name="Content Placeholder 24" descr="A picture containing building, outdoor, wooden, brick&#10;&#10;Description automatically generated"/>
          <p:cNvPicPr/>
          <p:nvPr/>
        </p:nvPicPr>
        <p:blipFill>
          <a:blip r:embed="rId3"/>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900" spc="-1" strike="noStrike" u="sng">
                <a:solidFill>
                  <a:srgbClr val="0563c1"/>
                </a:solidFill>
                <a:uFillTx/>
                <a:latin typeface="Gulim"/>
                <a:hlinkClick r:id="rId4"/>
              </a:rPr>
              <a:t>This Photo</a:t>
            </a:r>
            <a:r>
              <a:rPr b="0" lang="en-US" sz="900" spc="-1" strike="noStrike">
                <a:solidFill>
                  <a:srgbClr val="000000"/>
                </a:solidFill>
                <a:latin typeface="Gulim"/>
              </a:rPr>
              <a:t> by Unknown Author is licensed under </a:t>
            </a:r>
            <a:r>
              <a:rPr b="0" lang="en-US" sz="900" spc="-1" strike="noStrike" u="sng">
                <a:solidFill>
                  <a:srgbClr val="0563c1"/>
                </a:solidFill>
                <a:uFillTx/>
                <a:latin typeface="Gulim"/>
                <a:hlinkClick r:id="rId5"/>
              </a:rPr>
              <a:t>CC BY</a:t>
            </a:r>
            <a:endParaRPr b="0" lang="en-US" sz="900" spc="-1" strike="noStrike">
              <a:latin typeface="Arial"/>
            </a:endParaRPr>
          </a:p>
        </p:txBody>
      </p:sp>
    </p:spTree>
  </p:cSld>
  <mc:AlternateContent>
    <mc:Choice Requires="p14">
      <p:transition p14:dur="250">
        <p:pull dir="r"/>
      </p:transition>
    </mc:Choice>
    <mc:Fallback>
      <p:transition>
        <p:pull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2212</TotalTime>
  <Application>LibreOffice/6.4.6.2$Linux_X86_64 LibreOffice_project/40$Build-2</Application>
  <Words>2132</Words>
  <Paragraphs>384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2020-09-10T01:29:18Z</dcterms:created>
  <dc:creator>Jason Moran</dc:creator>
  <dc:description/>
  <dc:language>en-US</dc:language>
  <cp:lastModifiedBy/>
  <dcterms:modified xsi:type="dcterms:W3CDTF">2020-10-08T13:17:51Z</dcterms:modified>
  <cp:revision>162</cp:revision>
  <dc:subject/>
  <dc:title>Pack.it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36</vt:i4>
  </property>
</Properties>
</file>